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94734C29-FAE0-4737-ABBC-E2C6922A4887}">
  <a:tblStyle styleId="{94734C29-FAE0-4737-ABBC-E2C6922A4887}" styleName="Table_0">
    <a:wholeTbl>
      <a:tcTxStyle b="off" i="off">
        <a:font>
          <a:latin typeface="Georgia"/>
          <a:ea typeface="Georgia"/>
          <a:cs typeface="Georgia"/>
        </a:font>
        <a:schemeClr val="dk1"/>
      </a:tcTxStyle>
      <a:tcStyle>
        <a:tcBdr>
          <a:left>
            <a:ln w="12700" cap="flat" cmpd="sng">
              <a:solidFill>
                <a:schemeClr val="lt1"/>
              </a:solidFill>
              <a:prstDash val="solid"/>
              <a:round/>
              <a:headEnd type="none" w="med" len="med"/>
              <a:tailEnd type="none" w="med" len="med"/>
            </a:ln>
          </a:left>
          <a:right>
            <a:ln w="12700" cap="flat" cmpd="sng">
              <a:solidFill>
                <a:schemeClr val="lt1"/>
              </a:solidFill>
              <a:prstDash val="solid"/>
              <a:round/>
              <a:headEnd type="none" w="med" len="med"/>
              <a:tailEnd type="none" w="med" len="med"/>
            </a:ln>
          </a:right>
          <a:top>
            <a:ln w="12700" cap="flat" cmpd="sng">
              <a:solidFill>
                <a:schemeClr val="lt1"/>
              </a:solidFill>
              <a:prstDash val="solid"/>
              <a:round/>
              <a:headEnd type="none" w="med" len="med"/>
              <a:tailEnd type="none" w="med" len="med"/>
            </a:ln>
          </a:top>
          <a:bottom>
            <a:ln w="12700" cap="flat" cmpd="sng">
              <a:solidFill>
                <a:schemeClr val="lt1"/>
              </a:solidFill>
              <a:prstDash val="solid"/>
              <a:round/>
              <a:headEnd type="none" w="med" len="med"/>
              <a:tailEnd type="none" w="med" len="med"/>
            </a:ln>
          </a:bottom>
          <a:insideH>
            <a:ln w="12700" cap="flat" cmpd="sng">
              <a:solidFill>
                <a:schemeClr val="lt1"/>
              </a:solidFill>
              <a:prstDash val="solid"/>
              <a:round/>
              <a:headEnd type="none" w="med" len="med"/>
              <a:tailEnd type="none" w="med" len="med"/>
            </a:ln>
          </a:insideH>
          <a:insideV>
            <a:ln w="12700" cap="flat" cmpd="sng">
              <a:solidFill>
                <a:schemeClr val="lt1"/>
              </a:solidFill>
              <a:prstDash val="solid"/>
              <a:round/>
              <a:headEnd type="none" w="med" len="med"/>
              <a:tailEnd type="none" w="med" len="med"/>
            </a:ln>
          </a:insideV>
        </a:tcBdr>
        <a:fill>
          <a:solidFill>
            <a:srgbClr val="EFEFF4"/>
          </a:solidFill>
        </a:fill>
      </a:tcStyle>
    </a:wholeTbl>
    <a:band1H>
      <a:tcStyle>
        <a:tcBdr/>
        <a:fill>
          <a:solidFill>
            <a:srgbClr val="DCDCE7"/>
          </a:solidFill>
        </a:fill>
      </a:tcStyle>
    </a:band1H>
    <a:band1V>
      <a:tcStyle>
        <a:tcBdr/>
        <a:fill>
          <a:solidFill>
            <a:srgbClr val="DCDCE7"/>
          </a:solidFill>
        </a:fill>
      </a:tcStyle>
    </a:band1V>
    <a:lastCol>
      <a:tcTxStyle b="on" i="off">
        <a:font>
          <a:latin typeface="Georgia"/>
          <a:ea typeface="Georgia"/>
          <a:cs typeface="Georgia"/>
        </a:font>
        <a:schemeClr val="lt1"/>
      </a:tcTxStyle>
      <a:tcStyle>
        <a:tcBdr/>
        <a:fill>
          <a:solidFill>
            <a:schemeClr val="accent1"/>
          </a:solidFill>
        </a:fill>
      </a:tcStyle>
    </a:lastCol>
    <a:firstCol>
      <a:tcTxStyle b="on" i="off">
        <a:font>
          <a:latin typeface="Georgia"/>
          <a:ea typeface="Georgia"/>
          <a:cs typeface="Georgia"/>
        </a:font>
        <a:schemeClr val="lt1"/>
      </a:tcTxStyle>
      <a:tcStyle>
        <a:tcBdr/>
        <a:fill>
          <a:solidFill>
            <a:schemeClr val="accent1"/>
          </a:solidFill>
        </a:fill>
      </a:tcStyle>
    </a:firstCol>
    <a:lastRow>
      <a:tcTxStyle b="on" i="off">
        <a:font>
          <a:latin typeface="Georgia"/>
          <a:ea typeface="Georgia"/>
          <a:cs typeface="Georgia"/>
        </a:font>
        <a:schemeClr val="lt1"/>
      </a:tcTxStyle>
      <a:tcStyle>
        <a:tcBdr>
          <a:top>
            <a:ln w="38100" cap="flat" cmpd="sng">
              <a:solidFill>
                <a:schemeClr val="lt1"/>
              </a:solidFill>
              <a:prstDash val="solid"/>
              <a:round/>
              <a:headEnd type="none" w="med" len="med"/>
              <a:tailEnd type="none" w="med" len="med"/>
            </a:ln>
          </a:top>
        </a:tcBdr>
        <a:fill>
          <a:solidFill>
            <a:schemeClr val="accent1"/>
          </a:solidFill>
        </a:fill>
      </a:tcStyle>
    </a:lastRow>
    <a:firstRow>
      <a:tcTxStyle b="on" i="off">
        <a:font>
          <a:latin typeface="Georgia"/>
          <a:ea typeface="Georgia"/>
          <a:cs typeface="Georgia"/>
        </a:font>
        <a:schemeClr val="lt1"/>
      </a:tcTxStyle>
      <a:tcStyle>
        <a:tcBdr>
          <a:bottom>
            <a:ln w="38100" cap="flat" cmpd="sng">
              <a:solidFill>
                <a:schemeClr val="lt1"/>
              </a:solidFill>
              <a:prstDash val="solid"/>
              <a:round/>
              <a:headEnd type="none" w="med" len="med"/>
              <a:tailEnd type="none" w="med" len="med"/>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Shape 105"/>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06" name="Shape 106"/>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63" name="Shape 16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Shape 168"/>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69" name="Shape 169"/>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Shape 174"/>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75" name="Shape 175"/>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Shape 182"/>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83" name="Shape 18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Shape 188"/>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89" name="Shape 189"/>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Shape 193"/>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94" name="Shape 194"/>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12" name="Shape 11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18" name="Shape 118"/>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Shape 123"/>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24" name="Shape 124"/>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30" name="Shape 130"/>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Shape 135"/>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36" name="Shape 136"/>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Shape 143"/>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44" name="Shape 144"/>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Shape 150"/>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51" name="Shape 151"/>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Shape 15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57" name="Shape 157"/>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24"/>
        <p:cNvGrpSpPr/>
        <p:nvPr/>
      </p:nvGrpSpPr>
      <p:grpSpPr>
        <a:xfrm>
          <a:off x="0" y="0"/>
          <a:ext cx="0" cy="0"/>
          <a:chOff x="0" y="0"/>
          <a:chExt cx="0" cy="0"/>
        </a:xfrm>
      </p:grpSpPr>
      <p:sp>
        <p:nvSpPr>
          <p:cNvPr id="25" name="Shape 25"/>
          <p:cNvSpPr/>
          <p:nvPr/>
        </p:nvSpPr>
        <p:spPr>
          <a:xfrm rot="10800000" flipH="1">
            <a:off x="5410182" y="3810000"/>
            <a:ext cx="3733819" cy="91087"/>
          </a:xfrm>
          <a:prstGeom prst="rect">
            <a:avLst/>
          </a:prstGeom>
          <a:solidFill>
            <a:schemeClr val="accent2"/>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Georgia"/>
              <a:ea typeface="Georgia"/>
              <a:cs typeface="Georgia"/>
              <a:sym typeface="Georgia"/>
            </a:endParaRPr>
          </a:p>
        </p:txBody>
      </p:sp>
      <p:sp>
        <p:nvSpPr>
          <p:cNvPr id="26" name="Shape 26"/>
          <p:cNvSpPr/>
          <p:nvPr/>
        </p:nvSpPr>
        <p:spPr>
          <a:xfrm rot="10800000" flipH="1">
            <a:off x="5410200" y="3897009"/>
            <a:ext cx="3733800" cy="192023"/>
          </a:xfrm>
          <a:prstGeom prst="rect">
            <a:avLst/>
          </a:prstGeom>
          <a:solidFill>
            <a:schemeClr val="accent2">
              <a:alpha val="49803"/>
            </a:schemeClr>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Georgia"/>
              <a:ea typeface="Georgia"/>
              <a:cs typeface="Georgia"/>
              <a:sym typeface="Georgia"/>
            </a:endParaRPr>
          </a:p>
        </p:txBody>
      </p:sp>
      <p:sp>
        <p:nvSpPr>
          <p:cNvPr id="27" name="Shape 27"/>
          <p:cNvSpPr/>
          <p:nvPr/>
        </p:nvSpPr>
        <p:spPr>
          <a:xfrm rot="10800000" flipH="1">
            <a:off x="5410200" y="4115166"/>
            <a:ext cx="3733800" cy="9143"/>
          </a:xfrm>
          <a:prstGeom prst="rect">
            <a:avLst/>
          </a:prstGeom>
          <a:solidFill>
            <a:schemeClr val="accent2">
              <a:alpha val="64705"/>
            </a:schemeClr>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Georgia"/>
              <a:ea typeface="Georgia"/>
              <a:cs typeface="Georgia"/>
              <a:sym typeface="Georgia"/>
            </a:endParaRPr>
          </a:p>
        </p:txBody>
      </p:sp>
      <p:sp>
        <p:nvSpPr>
          <p:cNvPr id="28" name="Shape 28"/>
          <p:cNvSpPr/>
          <p:nvPr/>
        </p:nvSpPr>
        <p:spPr>
          <a:xfrm rot="10800000" flipH="1">
            <a:off x="5410200" y="4164403"/>
            <a:ext cx="1965959" cy="18287"/>
          </a:xfrm>
          <a:prstGeom prst="rect">
            <a:avLst/>
          </a:prstGeom>
          <a:solidFill>
            <a:schemeClr val="accent2">
              <a:alpha val="60000"/>
            </a:schemeClr>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Georgia"/>
              <a:ea typeface="Georgia"/>
              <a:cs typeface="Georgia"/>
              <a:sym typeface="Georgia"/>
            </a:endParaRPr>
          </a:p>
        </p:txBody>
      </p:sp>
      <p:sp>
        <p:nvSpPr>
          <p:cNvPr id="29" name="Shape 29"/>
          <p:cNvSpPr/>
          <p:nvPr/>
        </p:nvSpPr>
        <p:spPr>
          <a:xfrm rot="10800000" flipH="1">
            <a:off x="5410200" y="4199572"/>
            <a:ext cx="1965959" cy="9143"/>
          </a:xfrm>
          <a:prstGeom prst="rect">
            <a:avLst/>
          </a:prstGeom>
          <a:solidFill>
            <a:schemeClr val="accent2">
              <a:alpha val="64705"/>
            </a:schemeClr>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Georgia"/>
              <a:ea typeface="Georgia"/>
              <a:cs typeface="Georgia"/>
              <a:sym typeface="Georgia"/>
            </a:endParaRPr>
          </a:p>
        </p:txBody>
      </p:sp>
      <p:sp>
        <p:nvSpPr>
          <p:cNvPr id="30" name="Shape 30"/>
          <p:cNvSpPr/>
          <p:nvPr/>
        </p:nvSpPr>
        <p:spPr>
          <a:xfrm>
            <a:off x="5410200" y="3962400"/>
            <a:ext cx="3063240" cy="27431"/>
          </a:xfrm>
          <a:prstGeom prst="roundRect">
            <a:avLst>
              <a:gd name="adj" fmla="val 16667"/>
            </a:avLst>
          </a:prstGeom>
          <a:solidFill>
            <a:schemeClr val="lt1"/>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Georgia"/>
              <a:ea typeface="Georgia"/>
              <a:cs typeface="Georgia"/>
              <a:sym typeface="Georgia"/>
            </a:endParaRPr>
          </a:p>
        </p:txBody>
      </p:sp>
      <p:sp>
        <p:nvSpPr>
          <p:cNvPr id="31" name="Shape 31"/>
          <p:cNvSpPr/>
          <p:nvPr/>
        </p:nvSpPr>
        <p:spPr>
          <a:xfrm>
            <a:off x="7376507" y="4060982"/>
            <a:ext cx="1600199" cy="36575"/>
          </a:xfrm>
          <a:prstGeom prst="roundRect">
            <a:avLst>
              <a:gd name="adj" fmla="val 16667"/>
            </a:avLst>
          </a:prstGeom>
          <a:solidFill>
            <a:schemeClr val="lt1"/>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Georgia"/>
              <a:ea typeface="Georgia"/>
              <a:cs typeface="Georgia"/>
              <a:sym typeface="Georgia"/>
            </a:endParaRPr>
          </a:p>
        </p:txBody>
      </p:sp>
      <p:sp>
        <p:nvSpPr>
          <p:cNvPr id="32" name="Shape 32"/>
          <p:cNvSpPr/>
          <p:nvPr/>
        </p:nvSpPr>
        <p:spPr>
          <a:xfrm>
            <a:off x="0" y="3649662"/>
            <a:ext cx="9144000" cy="244170"/>
          </a:xfrm>
          <a:prstGeom prst="rect">
            <a:avLst/>
          </a:prstGeom>
          <a:solidFill>
            <a:schemeClr val="accent2">
              <a:alpha val="49803"/>
            </a:schemeClr>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Georgia"/>
              <a:ea typeface="Georgia"/>
              <a:cs typeface="Georgia"/>
              <a:sym typeface="Georgia"/>
            </a:endParaRPr>
          </a:p>
        </p:txBody>
      </p:sp>
      <p:sp>
        <p:nvSpPr>
          <p:cNvPr id="33" name="Shape 33"/>
          <p:cNvSpPr/>
          <p:nvPr/>
        </p:nvSpPr>
        <p:spPr>
          <a:xfrm>
            <a:off x="0" y="3675526"/>
            <a:ext cx="9144001" cy="140677"/>
          </a:xfrm>
          <a:prstGeom prst="rect">
            <a:avLst/>
          </a:prstGeom>
          <a:solidFill>
            <a:schemeClr val="accent2"/>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Georgia"/>
              <a:ea typeface="Georgia"/>
              <a:cs typeface="Georgia"/>
              <a:sym typeface="Georgia"/>
            </a:endParaRPr>
          </a:p>
        </p:txBody>
      </p:sp>
      <p:sp>
        <p:nvSpPr>
          <p:cNvPr id="34" name="Shape 34"/>
          <p:cNvSpPr/>
          <p:nvPr/>
        </p:nvSpPr>
        <p:spPr>
          <a:xfrm rot="10800000" flipH="1">
            <a:off x="6414051" y="3643089"/>
            <a:ext cx="2729950" cy="248432"/>
          </a:xfrm>
          <a:prstGeom prst="rect">
            <a:avLst/>
          </a:prstGeom>
          <a:solidFill>
            <a:schemeClr val="accent2"/>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Georgia"/>
              <a:ea typeface="Georgia"/>
              <a:cs typeface="Georgia"/>
              <a:sym typeface="Georgia"/>
            </a:endParaRPr>
          </a:p>
        </p:txBody>
      </p:sp>
      <p:sp>
        <p:nvSpPr>
          <p:cNvPr id="35" name="Shape 35"/>
          <p:cNvSpPr/>
          <p:nvPr/>
        </p:nvSpPr>
        <p:spPr>
          <a:xfrm>
            <a:off x="0" y="0"/>
            <a:ext cx="9144000" cy="3701699"/>
          </a:xfrm>
          <a:prstGeom prst="rect">
            <a:avLst/>
          </a:prstGeom>
          <a:solidFill>
            <a:schemeClr val="dk2"/>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Georgia"/>
              <a:ea typeface="Georgia"/>
              <a:cs typeface="Georgia"/>
              <a:sym typeface="Georgia"/>
            </a:endParaRPr>
          </a:p>
        </p:txBody>
      </p:sp>
      <p:sp>
        <p:nvSpPr>
          <p:cNvPr id="36" name="Shape 36"/>
          <p:cNvSpPr txBox="1">
            <a:spLocks noGrp="1"/>
          </p:cNvSpPr>
          <p:nvPr>
            <p:ph type="ctrTitle"/>
          </p:nvPr>
        </p:nvSpPr>
        <p:spPr>
          <a:xfrm>
            <a:off x="457200" y="2401886"/>
            <a:ext cx="8458200" cy="1470024"/>
          </a:xfrm>
          <a:prstGeom prst="rect">
            <a:avLst/>
          </a:prstGeom>
          <a:noFill/>
          <a:ln>
            <a:noFill/>
          </a:ln>
        </p:spPr>
        <p:txBody>
          <a:bodyPr lIns="91425" tIns="91425" rIns="91425" bIns="91425" anchor="b" anchorCtr="0"/>
          <a:lstStyle>
            <a:lvl1pPr marL="0" marR="0" lvl="0" indent="0" algn="l" rtl="0">
              <a:spcBef>
                <a:spcPts val="0"/>
              </a:spcBef>
              <a:buClr>
                <a:schemeClr val="lt1"/>
              </a:buClr>
              <a:buFont typeface="Trebuchet MS"/>
              <a:buNone/>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endParaRPr/>
          </a:p>
        </p:txBody>
      </p:sp>
      <p:sp>
        <p:nvSpPr>
          <p:cNvPr id="37" name="Shape 37"/>
          <p:cNvSpPr txBox="1">
            <a:spLocks noGrp="1"/>
          </p:cNvSpPr>
          <p:nvPr>
            <p:ph type="subTitle" idx="1"/>
          </p:nvPr>
        </p:nvSpPr>
        <p:spPr>
          <a:xfrm>
            <a:off x="457200" y="3899937"/>
            <a:ext cx="4953000" cy="1752600"/>
          </a:xfrm>
          <a:prstGeom prst="rect">
            <a:avLst/>
          </a:prstGeom>
          <a:noFill/>
          <a:ln>
            <a:noFill/>
          </a:ln>
        </p:spPr>
        <p:txBody>
          <a:bodyPr lIns="91425" tIns="91425" rIns="91425" bIns="91425" anchor="t" anchorCtr="0"/>
          <a:lstStyle>
            <a:lvl1pPr marL="64008" marR="0" lvl="0" indent="-507" algn="l" rtl="0">
              <a:spcBef>
                <a:spcPts val="300"/>
              </a:spcBef>
              <a:buClr>
                <a:schemeClr val="accent3"/>
              </a:buClr>
              <a:buFont typeface="Georgia"/>
              <a:buNone/>
              <a:defRPr/>
            </a:lvl1pPr>
            <a:lvl2pPr marL="457200" marR="0" lvl="1" indent="0" algn="ctr" rtl="0">
              <a:spcBef>
                <a:spcPts val="300"/>
              </a:spcBef>
              <a:buClr>
                <a:schemeClr val="accent2"/>
              </a:buClr>
              <a:buFont typeface="Georgia"/>
              <a:buNone/>
              <a:defRPr/>
            </a:lvl2pPr>
            <a:lvl3pPr marL="914400" marR="0" lvl="2" indent="0" algn="ctr" rtl="0">
              <a:spcBef>
                <a:spcPts val="300"/>
              </a:spcBef>
              <a:buClr>
                <a:schemeClr val="accent1"/>
              </a:buClr>
              <a:buFont typeface="Noto Symbol"/>
              <a:buNone/>
              <a:defRPr/>
            </a:lvl3pPr>
            <a:lvl4pPr marL="1371600" marR="0" lvl="3" indent="0" algn="ctr" rtl="0">
              <a:spcBef>
                <a:spcPts val="300"/>
              </a:spcBef>
              <a:buClr>
                <a:schemeClr val="accent1"/>
              </a:buClr>
              <a:buFont typeface="Noto Symbol"/>
              <a:buNone/>
              <a:defRPr/>
            </a:lvl4pPr>
            <a:lvl5pPr marL="1828800" marR="0" lvl="4" indent="0" algn="ctr" rtl="0">
              <a:spcBef>
                <a:spcPts val="300"/>
              </a:spcBef>
              <a:buClr>
                <a:schemeClr val="accent3"/>
              </a:buClr>
              <a:buFont typeface="Georgia"/>
              <a:buNone/>
              <a:defRPr/>
            </a:lvl5pPr>
            <a:lvl6pPr marL="2286000" marR="0" lvl="5" indent="0" algn="ctr" rtl="0">
              <a:spcBef>
                <a:spcPts val="300"/>
              </a:spcBef>
              <a:buClr>
                <a:schemeClr val="accent3"/>
              </a:buClr>
              <a:buFont typeface="Georgia"/>
              <a:buNone/>
              <a:defRPr/>
            </a:lvl6pPr>
            <a:lvl7pPr marL="2743200" marR="0" lvl="6" indent="0" algn="ctr" rtl="0">
              <a:spcBef>
                <a:spcPts val="300"/>
              </a:spcBef>
              <a:buClr>
                <a:schemeClr val="accent3"/>
              </a:buClr>
              <a:buFont typeface="Georgia"/>
              <a:buNone/>
              <a:defRPr/>
            </a:lvl7pPr>
            <a:lvl8pPr marL="3200400" marR="0" lvl="7" indent="0" algn="ctr" rtl="0">
              <a:spcBef>
                <a:spcPts val="300"/>
              </a:spcBef>
              <a:buClr>
                <a:schemeClr val="accent3"/>
              </a:buClr>
              <a:buFont typeface="Georgia"/>
              <a:buNone/>
              <a:defRPr/>
            </a:lvl8pPr>
            <a:lvl9pPr marL="3657600" marR="0" lvl="8" indent="0" algn="ctr" rtl="0">
              <a:spcBef>
                <a:spcPts val="300"/>
              </a:spcBef>
              <a:buClr>
                <a:schemeClr val="accent3"/>
              </a:buClr>
              <a:buFont typeface="Georgia"/>
              <a:buNone/>
              <a:defRPr/>
            </a:lvl9pPr>
          </a:lstStyle>
          <a:p>
            <a:endParaRPr/>
          </a:p>
        </p:txBody>
      </p:sp>
      <p:sp>
        <p:nvSpPr>
          <p:cNvPr id="38" name="Shape 38"/>
          <p:cNvSpPr txBox="1">
            <a:spLocks noGrp="1"/>
          </p:cNvSpPr>
          <p:nvPr>
            <p:ph type="dt" idx="10"/>
          </p:nvPr>
        </p:nvSpPr>
        <p:spPr>
          <a:xfrm>
            <a:off x="6705600" y="4206239"/>
            <a:ext cx="960119" cy="457200"/>
          </a:xfrm>
          <a:prstGeom prst="rect">
            <a:avLst/>
          </a:prstGeom>
          <a:noFill/>
          <a:ln>
            <a:noFill/>
          </a:ln>
        </p:spPr>
        <p:txBody>
          <a:bodyPr lIns="91425" tIns="91425" rIns="91425" bIns="91425" anchor="t"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39" name="Shape 39"/>
          <p:cNvSpPr txBox="1">
            <a:spLocks noGrp="1"/>
          </p:cNvSpPr>
          <p:nvPr>
            <p:ph type="ftr" idx="11"/>
          </p:nvPr>
        </p:nvSpPr>
        <p:spPr>
          <a:xfrm>
            <a:off x="5410200" y="4205287"/>
            <a:ext cx="1295400" cy="457200"/>
          </a:xfrm>
          <a:prstGeom prst="rect">
            <a:avLst/>
          </a:prstGeom>
          <a:noFill/>
          <a:ln>
            <a:noFill/>
          </a:ln>
        </p:spPr>
        <p:txBody>
          <a:bodyPr lIns="91425" tIns="91425" rIns="91425" bIns="91425" anchor="t" anchorCtr="0"/>
          <a:lstStyle>
            <a:lvl1pPr marL="0" marR="0" lvl="0" indent="0" algn="r"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40" name="Shape 40"/>
          <p:cNvSpPr txBox="1">
            <a:spLocks noGrp="1"/>
          </p:cNvSpPr>
          <p:nvPr>
            <p:ph type="sldNum" idx="12"/>
          </p:nvPr>
        </p:nvSpPr>
        <p:spPr>
          <a:xfrm>
            <a:off x="8320088" y="1135"/>
            <a:ext cx="747711" cy="365759"/>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800" b="0" i="0" u="none" strike="noStrike" cap="none">
                <a:solidFill>
                  <a:schemeClr val="lt1"/>
                </a:solidFill>
                <a:latin typeface="Georgia"/>
                <a:ea typeface="Georgia"/>
                <a:cs typeface="Georgia"/>
                <a:sym typeface="Georgia"/>
              </a:rPr>
              <a:pPr marL="0" marR="0" lvl="0" indent="0" algn="r" rtl="0">
                <a:spcBef>
                  <a:spcPts val="0"/>
                </a:spcBef>
                <a:buSzPct val="25000"/>
                <a:buNone/>
              </a:pPr>
              <a:t>‹#›</a:t>
            </a:fld>
            <a:endParaRPr lang="en-US" sz="1800" b="0" i="0" u="none" strike="noStrike" cap="none">
              <a:solidFill>
                <a:schemeClr val="lt1"/>
              </a:solidFill>
              <a:latin typeface="Georgia"/>
              <a:ea typeface="Georgia"/>
              <a:cs typeface="Georgia"/>
              <a:sym typeface="Georgia"/>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92"/>
        <p:cNvGrpSpPr/>
        <p:nvPr/>
      </p:nvGrpSpPr>
      <p:grpSpPr>
        <a:xfrm>
          <a:off x="0" y="0"/>
          <a:ext cx="0" cy="0"/>
          <a:chOff x="0" y="0"/>
          <a:chExt cx="0" cy="0"/>
        </a:xfrm>
      </p:grpSpPr>
      <p:sp>
        <p:nvSpPr>
          <p:cNvPr id="93" name="Shape 93"/>
          <p:cNvSpPr txBox="1">
            <a:spLocks noGrp="1"/>
          </p:cNvSpPr>
          <p:nvPr>
            <p:ph type="title"/>
          </p:nvPr>
        </p:nvSpPr>
        <p:spPr>
          <a:xfrm>
            <a:off x="457200" y="1143000"/>
            <a:ext cx="8229600" cy="1066799"/>
          </a:xfrm>
          <a:prstGeom prst="rect">
            <a:avLst/>
          </a:prstGeom>
          <a:noFill/>
          <a:ln>
            <a:noFill/>
          </a:ln>
        </p:spPr>
        <p:txBody>
          <a:bodyPr lIns="91425" tIns="91425" rIns="91425" bIns="91425" anchor="ctr" anchorCtr="0"/>
          <a:lstStyle>
            <a:lvl1pPr lvl="0" algn="l" rtl="0">
              <a:spcBef>
                <a:spcPts val="0"/>
              </a:spcBef>
              <a:buClr>
                <a:schemeClr val="dk2"/>
              </a:buClr>
              <a:buFont typeface="Trebuchet MS"/>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94" name="Shape 94"/>
          <p:cNvSpPr txBox="1">
            <a:spLocks noGrp="1"/>
          </p:cNvSpPr>
          <p:nvPr>
            <p:ph type="body" idx="1"/>
          </p:nvPr>
        </p:nvSpPr>
        <p:spPr>
          <a:xfrm rot="5400000">
            <a:off x="2409443" y="297179"/>
            <a:ext cx="4325112" cy="8229600"/>
          </a:xfrm>
          <a:prstGeom prst="rect">
            <a:avLst/>
          </a:prstGeom>
          <a:noFill/>
          <a:ln>
            <a:noFill/>
          </a:ln>
        </p:spPr>
        <p:txBody>
          <a:bodyPr lIns="91425" tIns="91425" rIns="91425" bIns="91425" anchor="t" anchorCtr="0"/>
          <a:lstStyle>
            <a:lvl1pPr marL="365760" lvl="0" indent="-86359" algn="l" rtl="0">
              <a:spcBef>
                <a:spcPts val="300"/>
              </a:spcBef>
              <a:buClr>
                <a:schemeClr val="accent3"/>
              </a:buClr>
              <a:buFont typeface="Georgia"/>
              <a:buChar char="•"/>
              <a:defRPr/>
            </a:lvl1pPr>
            <a:lvl2pPr marL="658368" lvl="1" indent="-86868" algn="l" rtl="0">
              <a:spcBef>
                <a:spcPts val="300"/>
              </a:spcBef>
              <a:buClr>
                <a:schemeClr val="accent2"/>
              </a:buClr>
              <a:buFont typeface="Georgia"/>
              <a:buChar char="▫"/>
              <a:defRPr/>
            </a:lvl2pPr>
            <a:lvl3pPr marL="923544" lvl="2" indent="-72644" algn="l" rtl="0">
              <a:spcBef>
                <a:spcPts val="300"/>
              </a:spcBef>
              <a:buClr>
                <a:schemeClr val="accent1"/>
              </a:buClr>
              <a:buFont typeface="Noto Symbol"/>
              <a:buChar char="⚫"/>
              <a:defRPr/>
            </a:lvl3pPr>
            <a:lvl4pPr marL="1179576" lvl="3" indent="-61975" algn="l" rtl="0">
              <a:spcBef>
                <a:spcPts val="300"/>
              </a:spcBef>
              <a:buClr>
                <a:schemeClr val="accent1"/>
              </a:buClr>
              <a:buFont typeface="Noto Symbol"/>
              <a:buChar char="⚫"/>
              <a:defRPr/>
            </a:lvl4pPr>
            <a:lvl5pPr marL="1389888" lvl="4" indent="-56388" algn="l" rtl="0">
              <a:spcBef>
                <a:spcPts val="300"/>
              </a:spcBef>
              <a:buClr>
                <a:schemeClr val="accent3"/>
              </a:buClr>
              <a:buFont typeface="Georgia"/>
              <a:buChar char="▫"/>
              <a:defRPr/>
            </a:lvl5pPr>
            <a:lvl6pPr marL="1609344" lvl="5" indent="-72644" algn="l" rtl="0">
              <a:spcBef>
                <a:spcPts val="300"/>
              </a:spcBef>
              <a:buClr>
                <a:schemeClr val="accent3"/>
              </a:buClr>
              <a:buFont typeface="Georgia"/>
              <a:buChar char="▫"/>
              <a:defRPr/>
            </a:lvl6pPr>
            <a:lvl7pPr marL="1828800" lvl="6" indent="-88900" algn="l" rtl="0">
              <a:spcBef>
                <a:spcPts val="300"/>
              </a:spcBef>
              <a:buClr>
                <a:schemeClr val="accent3"/>
              </a:buClr>
              <a:buFont typeface="Georgia"/>
              <a:buChar char="▫"/>
              <a:defRPr/>
            </a:lvl7pPr>
            <a:lvl8pPr marL="2029968" lvl="7" indent="-93217" algn="l" rtl="0">
              <a:spcBef>
                <a:spcPts val="300"/>
              </a:spcBef>
              <a:buClr>
                <a:schemeClr val="accent3"/>
              </a:buClr>
              <a:buFont typeface="Georgia"/>
              <a:buChar char="◦"/>
              <a:defRPr/>
            </a:lvl8pPr>
            <a:lvl9pPr marL="2240280" lvl="8" indent="-93979" algn="l" rtl="0">
              <a:spcBef>
                <a:spcPts val="300"/>
              </a:spcBef>
              <a:buClr>
                <a:schemeClr val="accent3"/>
              </a:buClr>
              <a:buFont typeface="Georgia"/>
              <a:buChar char="◦"/>
              <a:defRPr/>
            </a:lvl9pPr>
          </a:lstStyle>
          <a:p>
            <a:endParaRPr/>
          </a:p>
        </p:txBody>
      </p:sp>
      <p:sp>
        <p:nvSpPr>
          <p:cNvPr id="95" name="Shape 95"/>
          <p:cNvSpPr txBox="1">
            <a:spLocks noGrp="1"/>
          </p:cNvSpPr>
          <p:nvPr>
            <p:ph type="dt" idx="10"/>
          </p:nvPr>
        </p:nvSpPr>
        <p:spPr>
          <a:xfrm>
            <a:off x="6586535" y="612647"/>
            <a:ext cx="957264" cy="457200"/>
          </a:xfrm>
          <a:prstGeom prst="rect">
            <a:avLst/>
          </a:prstGeom>
          <a:noFill/>
          <a:ln>
            <a:noFill/>
          </a:ln>
        </p:spPr>
        <p:txBody>
          <a:bodyPr lIns="91425" tIns="91425" rIns="91425" bIns="91425" anchor="t"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96" name="Shape 96"/>
          <p:cNvSpPr txBox="1">
            <a:spLocks noGrp="1"/>
          </p:cNvSpPr>
          <p:nvPr>
            <p:ph type="ftr" idx="11"/>
          </p:nvPr>
        </p:nvSpPr>
        <p:spPr>
          <a:xfrm>
            <a:off x="5257800" y="612647"/>
            <a:ext cx="1325880" cy="457200"/>
          </a:xfrm>
          <a:prstGeom prst="rect">
            <a:avLst/>
          </a:prstGeom>
          <a:noFill/>
          <a:ln>
            <a:noFill/>
          </a:ln>
        </p:spPr>
        <p:txBody>
          <a:bodyPr lIns="91425" tIns="91425" rIns="91425" bIns="91425" anchor="t" anchorCtr="0"/>
          <a:lstStyle>
            <a:lvl1pPr marL="0" marR="0" lvl="0" indent="0" algn="r"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97" name="Shape 97"/>
          <p:cNvSpPr txBox="1">
            <a:spLocks noGrp="1"/>
          </p:cNvSpPr>
          <p:nvPr>
            <p:ph type="sldNum" idx="12"/>
          </p:nvPr>
        </p:nvSpPr>
        <p:spPr>
          <a:xfrm>
            <a:off x="8174735" y="2271"/>
            <a:ext cx="762000" cy="365759"/>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800" b="0" i="0" u="none" strike="noStrike" cap="none">
                <a:solidFill>
                  <a:srgbClr val="FFFFFF"/>
                </a:solidFill>
                <a:latin typeface="Georgia"/>
                <a:ea typeface="Georgia"/>
                <a:cs typeface="Georgia"/>
                <a:sym typeface="Georgia"/>
              </a:rPr>
              <a:pPr marL="0" marR="0" lvl="0" indent="0" algn="r" rtl="0">
                <a:spcBef>
                  <a:spcPts val="0"/>
                </a:spcBef>
                <a:buSzPct val="25000"/>
                <a:buNone/>
              </a:pPr>
              <a:t>‹#›</a:t>
            </a:fld>
            <a:endParaRPr lang="en-US" sz="1800" b="0" i="0" u="none" strike="noStrike" cap="none">
              <a:solidFill>
                <a:srgbClr val="FFFFFF"/>
              </a:solidFill>
              <a:latin typeface="Georgia"/>
              <a:ea typeface="Georgia"/>
              <a:cs typeface="Georgia"/>
              <a:sym typeface="Georgia"/>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98"/>
        <p:cNvGrpSpPr/>
        <p:nvPr/>
      </p:nvGrpSpPr>
      <p:grpSpPr>
        <a:xfrm>
          <a:off x="0" y="0"/>
          <a:ext cx="0" cy="0"/>
          <a:chOff x="0" y="0"/>
          <a:chExt cx="0" cy="0"/>
        </a:xfrm>
      </p:grpSpPr>
      <p:sp>
        <p:nvSpPr>
          <p:cNvPr id="99" name="Shape 99"/>
          <p:cNvSpPr txBox="1">
            <a:spLocks noGrp="1"/>
          </p:cNvSpPr>
          <p:nvPr>
            <p:ph type="title"/>
          </p:nvPr>
        </p:nvSpPr>
        <p:spPr>
          <a:xfrm rot="5400000">
            <a:off x="4991100" y="2933699"/>
            <a:ext cx="5486399" cy="1904999"/>
          </a:xfrm>
          <a:prstGeom prst="rect">
            <a:avLst/>
          </a:prstGeom>
          <a:noFill/>
          <a:ln>
            <a:noFill/>
          </a:ln>
        </p:spPr>
        <p:txBody>
          <a:bodyPr lIns="91425" tIns="91425" rIns="91425" bIns="91425" anchor="ctr" anchorCtr="0"/>
          <a:lstStyle>
            <a:lvl1pPr lvl="0" algn="l" rtl="0">
              <a:spcBef>
                <a:spcPts val="0"/>
              </a:spcBef>
              <a:buClr>
                <a:schemeClr val="dk2"/>
              </a:buClr>
              <a:buFont typeface="Trebuchet MS"/>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100" name="Shape 100"/>
          <p:cNvSpPr txBox="1">
            <a:spLocks noGrp="1"/>
          </p:cNvSpPr>
          <p:nvPr>
            <p:ph type="body" idx="1"/>
          </p:nvPr>
        </p:nvSpPr>
        <p:spPr>
          <a:xfrm rot="5400000">
            <a:off x="838200" y="762000"/>
            <a:ext cx="5486399" cy="6248399"/>
          </a:xfrm>
          <a:prstGeom prst="rect">
            <a:avLst/>
          </a:prstGeom>
          <a:noFill/>
          <a:ln>
            <a:noFill/>
          </a:ln>
        </p:spPr>
        <p:txBody>
          <a:bodyPr lIns="91425" tIns="91425" rIns="91425" bIns="91425" anchor="t" anchorCtr="0"/>
          <a:lstStyle>
            <a:lvl1pPr marL="365760" lvl="0" indent="-86359" algn="l" rtl="0">
              <a:spcBef>
                <a:spcPts val="300"/>
              </a:spcBef>
              <a:buClr>
                <a:schemeClr val="accent3"/>
              </a:buClr>
              <a:buFont typeface="Georgia"/>
              <a:buChar char="•"/>
              <a:defRPr/>
            </a:lvl1pPr>
            <a:lvl2pPr marL="658368" lvl="1" indent="-86868" algn="l" rtl="0">
              <a:spcBef>
                <a:spcPts val="300"/>
              </a:spcBef>
              <a:buClr>
                <a:schemeClr val="accent2"/>
              </a:buClr>
              <a:buFont typeface="Georgia"/>
              <a:buChar char="▫"/>
              <a:defRPr/>
            </a:lvl2pPr>
            <a:lvl3pPr marL="923544" lvl="2" indent="-72644" algn="l" rtl="0">
              <a:spcBef>
                <a:spcPts val="300"/>
              </a:spcBef>
              <a:buClr>
                <a:schemeClr val="accent1"/>
              </a:buClr>
              <a:buFont typeface="Noto Symbol"/>
              <a:buChar char="⚫"/>
              <a:defRPr/>
            </a:lvl3pPr>
            <a:lvl4pPr marL="1179576" lvl="3" indent="-61975" algn="l" rtl="0">
              <a:spcBef>
                <a:spcPts val="300"/>
              </a:spcBef>
              <a:buClr>
                <a:schemeClr val="accent1"/>
              </a:buClr>
              <a:buFont typeface="Noto Symbol"/>
              <a:buChar char="⚫"/>
              <a:defRPr/>
            </a:lvl4pPr>
            <a:lvl5pPr marL="1389888" lvl="4" indent="-56388" algn="l" rtl="0">
              <a:spcBef>
                <a:spcPts val="300"/>
              </a:spcBef>
              <a:buClr>
                <a:schemeClr val="accent3"/>
              </a:buClr>
              <a:buFont typeface="Georgia"/>
              <a:buChar char="▫"/>
              <a:defRPr/>
            </a:lvl5pPr>
            <a:lvl6pPr marL="1609344" lvl="5" indent="-72644" algn="l" rtl="0">
              <a:spcBef>
                <a:spcPts val="300"/>
              </a:spcBef>
              <a:buClr>
                <a:schemeClr val="accent3"/>
              </a:buClr>
              <a:buFont typeface="Georgia"/>
              <a:buChar char="▫"/>
              <a:defRPr/>
            </a:lvl6pPr>
            <a:lvl7pPr marL="1828800" lvl="6" indent="-88900" algn="l" rtl="0">
              <a:spcBef>
                <a:spcPts val="300"/>
              </a:spcBef>
              <a:buClr>
                <a:schemeClr val="accent3"/>
              </a:buClr>
              <a:buFont typeface="Georgia"/>
              <a:buChar char="▫"/>
              <a:defRPr/>
            </a:lvl7pPr>
            <a:lvl8pPr marL="2029968" lvl="7" indent="-93217" algn="l" rtl="0">
              <a:spcBef>
                <a:spcPts val="300"/>
              </a:spcBef>
              <a:buClr>
                <a:schemeClr val="accent3"/>
              </a:buClr>
              <a:buFont typeface="Georgia"/>
              <a:buChar char="◦"/>
              <a:defRPr/>
            </a:lvl8pPr>
            <a:lvl9pPr marL="2240280" lvl="8" indent="-93979" algn="l" rtl="0">
              <a:spcBef>
                <a:spcPts val="300"/>
              </a:spcBef>
              <a:buClr>
                <a:schemeClr val="accent3"/>
              </a:buClr>
              <a:buFont typeface="Georgia"/>
              <a:buChar char="◦"/>
              <a:defRPr/>
            </a:lvl9pPr>
          </a:lstStyle>
          <a:p>
            <a:endParaRPr/>
          </a:p>
        </p:txBody>
      </p:sp>
      <p:sp>
        <p:nvSpPr>
          <p:cNvPr id="101" name="Shape 101"/>
          <p:cNvSpPr txBox="1">
            <a:spLocks noGrp="1"/>
          </p:cNvSpPr>
          <p:nvPr>
            <p:ph type="dt" idx="10"/>
          </p:nvPr>
        </p:nvSpPr>
        <p:spPr>
          <a:xfrm>
            <a:off x="6586535" y="612647"/>
            <a:ext cx="957264" cy="457200"/>
          </a:xfrm>
          <a:prstGeom prst="rect">
            <a:avLst/>
          </a:prstGeom>
          <a:noFill/>
          <a:ln>
            <a:noFill/>
          </a:ln>
        </p:spPr>
        <p:txBody>
          <a:bodyPr lIns="91425" tIns="91425" rIns="91425" bIns="91425" anchor="t"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102" name="Shape 102"/>
          <p:cNvSpPr txBox="1">
            <a:spLocks noGrp="1"/>
          </p:cNvSpPr>
          <p:nvPr>
            <p:ph type="ftr" idx="11"/>
          </p:nvPr>
        </p:nvSpPr>
        <p:spPr>
          <a:xfrm>
            <a:off x="5257800" y="612647"/>
            <a:ext cx="1325880" cy="457200"/>
          </a:xfrm>
          <a:prstGeom prst="rect">
            <a:avLst/>
          </a:prstGeom>
          <a:noFill/>
          <a:ln>
            <a:noFill/>
          </a:ln>
        </p:spPr>
        <p:txBody>
          <a:bodyPr lIns="91425" tIns="91425" rIns="91425" bIns="91425" anchor="t" anchorCtr="0"/>
          <a:lstStyle>
            <a:lvl1pPr marL="0" marR="0" lvl="0" indent="0" algn="r"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103" name="Shape 103"/>
          <p:cNvSpPr txBox="1">
            <a:spLocks noGrp="1"/>
          </p:cNvSpPr>
          <p:nvPr>
            <p:ph type="sldNum" idx="12"/>
          </p:nvPr>
        </p:nvSpPr>
        <p:spPr>
          <a:xfrm>
            <a:off x="8174735" y="2271"/>
            <a:ext cx="762000" cy="365759"/>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800" b="0" i="0" u="none" strike="noStrike" cap="none">
                <a:solidFill>
                  <a:srgbClr val="FFFFFF"/>
                </a:solidFill>
                <a:latin typeface="Georgia"/>
                <a:ea typeface="Georgia"/>
                <a:cs typeface="Georgia"/>
                <a:sym typeface="Georgia"/>
              </a:rPr>
              <a:pPr marL="0" marR="0" lvl="0" indent="0" algn="r" rtl="0">
                <a:spcBef>
                  <a:spcPts val="0"/>
                </a:spcBef>
                <a:buSzPct val="25000"/>
                <a:buNone/>
              </a:pPr>
              <a:t>‹#›</a:t>
            </a:fld>
            <a:endParaRPr lang="en-US" sz="1800" b="0" i="0" u="none" strike="noStrike" cap="none">
              <a:solidFill>
                <a:srgbClr val="FFFFFF"/>
              </a:solidFill>
              <a:latin typeface="Georgia"/>
              <a:ea typeface="Georgia"/>
              <a:cs typeface="Georgia"/>
              <a:sym typeface="Georgi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41"/>
        <p:cNvGrpSpPr/>
        <p:nvPr/>
      </p:nvGrpSpPr>
      <p:grpSpPr>
        <a:xfrm>
          <a:off x="0" y="0"/>
          <a:ext cx="0" cy="0"/>
          <a:chOff x="0" y="0"/>
          <a:chExt cx="0" cy="0"/>
        </a:xfrm>
      </p:grpSpPr>
      <p:sp>
        <p:nvSpPr>
          <p:cNvPr id="42" name="Shape 42"/>
          <p:cNvSpPr txBox="1">
            <a:spLocks noGrp="1"/>
          </p:cNvSpPr>
          <p:nvPr>
            <p:ph type="title"/>
          </p:nvPr>
        </p:nvSpPr>
        <p:spPr>
          <a:xfrm>
            <a:off x="457200" y="1143000"/>
            <a:ext cx="8229600" cy="1066799"/>
          </a:xfrm>
          <a:prstGeom prst="rect">
            <a:avLst/>
          </a:prstGeom>
          <a:noFill/>
          <a:ln>
            <a:noFill/>
          </a:ln>
        </p:spPr>
        <p:txBody>
          <a:bodyPr lIns="91425" tIns="91425" rIns="91425" bIns="91425" anchor="ctr" anchorCtr="0"/>
          <a:lstStyle>
            <a:lvl1pPr lvl="0" algn="l" rtl="0">
              <a:spcBef>
                <a:spcPts val="0"/>
              </a:spcBef>
              <a:buClr>
                <a:schemeClr val="dk2"/>
              </a:buClr>
              <a:buFont typeface="Trebuchet MS"/>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43" name="Shape 43"/>
          <p:cNvSpPr txBox="1">
            <a:spLocks noGrp="1"/>
          </p:cNvSpPr>
          <p:nvPr>
            <p:ph type="body" idx="1"/>
          </p:nvPr>
        </p:nvSpPr>
        <p:spPr>
          <a:xfrm>
            <a:off x="457200" y="2249424"/>
            <a:ext cx="8229600" cy="4325112"/>
          </a:xfrm>
          <a:prstGeom prst="rect">
            <a:avLst/>
          </a:prstGeom>
          <a:noFill/>
          <a:ln>
            <a:noFill/>
          </a:ln>
        </p:spPr>
        <p:txBody>
          <a:bodyPr lIns="91425" tIns="91425" rIns="91425" bIns="91425" anchor="t" anchorCtr="0"/>
          <a:lstStyle>
            <a:lvl1pPr marL="365760" lvl="0" indent="-86359" algn="l" rtl="0">
              <a:spcBef>
                <a:spcPts val="300"/>
              </a:spcBef>
              <a:buClr>
                <a:schemeClr val="accent3"/>
              </a:buClr>
              <a:buFont typeface="Georgia"/>
              <a:buChar char="•"/>
              <a:defRPr/>
            </a:lvl1pPr>
            <a:lvl2pPr marL="658368" lvl="1" indent="-86868" algn="l" rtl="0">
              <a:spcBef>
                <a:spcPts val="300"/>
              </a:spcBef>
              <a:buClr>
                <a:schemeClr val="accent2"/>
              </a:buClr>
              <a:buFont typeface="Georgia"/>
              <a:buChar char="▫"/>
              <a:defRPr/>
            </a:lvl2pPr>
            <a:lvl3pPr marL="923544" lvl="2" indent="-72644" algn="l" rtl="0">
              <a:spcBef>
                <a:spcPts val="300"/>
              </a:spcBef>
              <a:buClr>
                <a:schemeClr val="accent1"/>
              </a:buClr>
              <a:buFont typeface="Noto Symbol"/>
              <a:buChar char="⚫"/>
              <a:defRPr/>
            </a:lvl3pPr>
            <a:lvl4pPr marL="1179576" lvl="3" indent="-61975" algn="l" rtl="0">
              <a:spcBef>
                <a:spcPts val="300"/>
              </a:spcBef>
              <a:buClr>
                <a:schemeClr val="accent1"/>
              </a:buClr>
              <a:buFont typeface="Noto Symbol"/>
              <a:buChar char="⚫"/>
              <a:defRPr/>
            </a:lvl4pPr>
            <a:lvl5pPr marL="1389888" lvl="4" indent="-56388" algn="l" rtl="0">
              <a:spcBef>
                <a:spcPts val="300"/>
              </a:spcBef>
              <a:buClr>
                <a:schemeClr val="accent3"/>
              </a:buClr>
              <a:buFont typeface="Georgia"/>
              <a:buChar char="▫"/>
              <a:defRPr/>
            </a:lvl5pPr>
            <a:lvl6pPr marL="1609344" lvl="5" indent="-72644" algn="l" rtl="0">
              <a:spcBef>
                <a:spcPts val="300"/>
              </a:spcBef>
              <a:buClr>
                <a:schemeClr val="accent3"/>
              </a:buClr>
              <a:buFont typeface="Georgia"/>
              <a:buChar char="▫"/>
              <a:defRPr/>
            </a:lvl6pPr>
            <a:lvl7pPr marL="1828800" lvl="6" indent="-88900" algn="l" rtl="0">
              <a:spcBef>
                <a:spcPts val="300"/>
              </a:spcBef>
              <a:buClr>
                <a:schemeClr val="accent3"/>
              </a:buClr>
              <a:buFont typeface="Georgia"/>
              <a:buChar char="▫"/>
              <a:defRPr/>
            </a:lvl7pPr>
            <a:lvl8pPr marL="2029968" lvl="7" indent="-93217" algn="l" rtl="0">
              <a:spcBef>
                <a:spcPts val="300"/>
              </a:spcBef>
              <a:buClr>
                <a:schemeClr val="accent3"/>
              </a:buClr>
              <a:buFont typeface="Georgia"/>
              <a:buChar char="◦"/>
              <a:defRPr/>
            </a:lvl8pPr>
            <a:lvl9pPr marL="2240280" lvl="8" indent="-93979" algn="l" rtl="0">
              <a:spcBef>
                <a:spcPts val="300"/>
              </a:spcBef>
              <a:buClr>
                <a:schemeClr val="accent3"/>
              </a:buClr>
              <a:buFont typeface="Georgia"/>
              <a:buChar char="◦"/>
              <a:defRPr/>
            </a:lvl9pPr>
          </a:lstStyle>
          <a:p>
            <a:endParaRPr/>
          </a:p>
        </p:txBody>
      </p:sp>
      <p:sp>
        <p:nvSpPr>
          <p:cNvPr id="44" name="Shape 44"/>
          <p:cNvSpPr txBox="1">
            <a:spLocks noGrp="1"/>
          </p:cNvSpPr>
          <p:nvPr>
            <p:ph type="dt" idx="10"/>
          </p:nvPr>
        </p:nvSpPr>
        <p:spPr>
          <a:xfrm>
            <a:off x="6586535" y="612647"/>
            <a:ext cx="957264" cy="457200"/>
          </a:xfrm>
          <a:prstGeom prst="rect">
            <a:avLst/>
          </a:prstGeom>
          <a:noFill/>
          <a:ln>
            <a:noFill/>
          </a:ln>
        </p:spPr>
        <p:txBody>
          <a:bodyPr lIns="91425" tIns="91425" rIns="91425" bIns="91425" anchor="t"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45" name="Shape 45"/>
          <p:cNvSpPr txBox="1">
            <a:spLocks noGrp="1"/>
          </p:cNvSpPr>
          <p:nvPr>
            <p:ph type="ftr" idx="11"/>
          </p:nvPr>
        </p:nvSpPr>
        <p:spPr>
          <a:xfrm>
            <a:off x="5257800" y="612647"/>
            <a:ext cx="1325880" cy="457200"/>
          </a:xfrm>
          <a:prstGeom prst="rect">
            <a:avLst/>
          </a:prstGeom>
          <a:noFill/>
          <a:ln>
            <a:noFill/>
          </a:ln>
        </p:spPr>
        <p:txBody>
          <a:bodyPr lIns="91425" tIns="91425" rIns="91425" bIns="91425" anchor="t" anchorCtr="0"/>
          <a:lstStyle>
            <a:lvl1pPr marL="0" marR="0" lvl="0" indent="0" algn="r"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46" name="Shape 46"/>
          <p:cNvSpPr txBox="1">
            <a:spLocks noGrp="1"/>
          </p:cNvSpPr>
          <p:nvPr>
            <p:ph type="sldNum" idx="12"/>
          </p:nvPr>
        </p:nvSpPr>
        <p:spPr>
          <a:xfrm>
            <a:off x="8174735" y="2271"/>
            <a:ext cx="762000" cy="365759"/>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800" b="0" i="0" u="none" strike="noStrike" cap="none">
                <a:solidFill>
                  <a:srgbClr val="FFFFFF"/>
                </a:solidFill>
                <a:latin typeface="Georgia"/>
                <a:ea typeface="Georgia"/>
                <a:cs typeface="Georgia"/>
                <a:sym typeface="Georgia"/>
              </a:rPr>
              <a:pPr marL="0" marR="0" lvl="0" indent="0" algn="r" rtl="0">
                <a:spcBef>
                  <a:spcPts val="0"/>
                </a:spcBef>
                <a:buSzPct val="25000"/>
                <a:buNone/>
              </a:pPr>
              <a:t>‹#›</a:t>
            </a:fld>
            <a:endParaRPr lang="en-US" sz="1800" b="0" i="0" u="none" strike="noStrike" cap="none">
              <a:solidFill>
                <a:srgbClr val="FFFFFF"/>
              </a:solidFill>
              <a:latin typeface="Georgia"/>
              <a:ea typeface="Georgia"/>
              <a:cs typeface="Georgia"/>
              <a:sym typeface="Georgia"/>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47"/>
        <p:cNvGrpSpPr/>
        <p:nvPr/>
      </p:nvGrpSpPr>
      <p:grpSpPr>
        <a:xfrm>
          <a:off x="0" y="0"/>
          <a:ext cx="0" cy="0"/>
          <a:chOff x="0" y="0"/>
          <a:chExt cx="0" cy="0"/>
        </a:xfrm>
      </p:grpSpPr>
      <p:sp>
        <p:nvSpPr>
          <p:cNvPr id="48" name="Shape 48"/>
          <p:cNvSpPr txBox="1">
            <a:spLocks noGrp="1"/>
          </p:cNvSpPr>
          <p:nvPr>
            <p:ph type="title"/>
          </p:nvPr>
        </p:nvSpPr>
        <p:spPr>
          <a:xfrm>
            <a:off x="722312" y="1981200"/>
            <a:ext cx="7772400" cy="1362075"/>
          </a:xfrm>
          <a:prstGeom prst="rect">
            <a:avLst/>
          </a:prstGeom>
          <a:noFill/>
          <a:ln>
            <a:noFill/>
          </a:ln>
        </p:spPr>
        <p:txBody>
          <a:bodyPr lIns="91425" tIns="91425" rIns="91425" bIns="91425" anchor="b" anchorCtr="0"/>
          <a:lstStyle>
            <a:lvl1pPr lvl="0" algn="l" rtl="0">
              <a:spcBef>
                <a:spcPts val="0"/>
              </a:spcBef>
              <a:buClr>
                <a:srgbClr val="FFFFFF"/>
              </a:buClr>
              <a:buFont typeface="Trebuchet MS"/>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49" name="Shape 49"/>
          <p:cNvSpPr txBox="1">
            <a:spLocks noGrp="1"/>
          </p:cNvSpPr>
          <p:nvPr>
            <p:ph type="body" idx="1"/>
          </p:nvPr>
        </p:nvSpPr>
        <p:spPr>
          <a:xfrm>
            <a:off x="722312" y="3367087"/>
            <a:ext cx="7772400" cy="1509711"/>
          </a:xfrm>
          <a:prstGeom prst="rect">
            <a:avLst/>
          </a:prstGeom>
          <a:noFill/>
          <a:ln>
            <a:noFill/>
          </a:ln>
        </p:spPr>
        <p:txBody>
          <a:bodyPr lIns="91425" tIns="91425" rIns="91425" bIns="91425" anchor="t" anchorCtr="0"/>
          <a:lstStyle>
            <a:lvl1pPr marL="45720" lvl="0" indent="-7619" rtl="0">
              <a:spcBef>
                <a:spcPts val="0"/>
              </a:spcBef>
              <a:buClr>
                <a:schemeClr val="dk2"/>
              </a:buClr>
              <a:buFont typeface="Georgia"/>
              <a:buNone/>
              <a:defRPr/>
            </a:lvl1pPr>
            <a:lvl2pPr lvl="1" rtl="0">
              <a:spcBef>
                <a:spcPts val="0"/>
              </a:spcBef>
              <a:buClr>
                <a:srgbClr val="888888"/>
              </a:buClr>
              <a:buFont typeface="Georgia"/>
              <a:buNone/>
              <a:defRPr/>
            </a:lvl2pPr>
            <a:lvl3pPr lvl="2" rtl="0">
              <a:spcBef>
                <a:spcPts val="0"/>
              </a:spcBef>
              <a:buClr>
                <a:srgbClr val="888888"/>
              </a:buClr>
              <a:buFont typeface="Georgia"/>
              <a:buNone/>
              <a:defRPr/>
            </a:lvl3pPr>
            <a:lvl4pPr lvl="3" rtl="0">
              <a:spcBef>
                <a:spcPts val="0"/>
              </a:spcBef>
              <a:buClr>
                <a:srgbClr val="888888"/>
              </a:buClr>
              <a:buFont typeface="Georgia"/>
              <a:buNone/>
              <a:defRPr/>
            </a:lvl4pPr>
            <a:lvl5pPr lvl="4" rtl="0">
              <a:spcBef>
                <a:spcPts val="0"/>
              </a:spcBef>
              <a:buClr>
                <a:srgbClr val="888888"/>
              </a:buClr>
              <a:buFont typeface="Georgia"/>
              <a:buNone/>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50" name="Shape 50"/>
          <p:cNvSpPr txBox="1">
            <a:spLocks noGrp="1"/>
          </p:cNvSpPr>
          <p:nvPr>
            <p:ph type="dt" idx="10"/>
          </p:nvPr>
        </p:nvSpPr>
        <p:spPr>
          <a:xfrm>
            <a:off x="6586535" y="612647"/>
            <a:ext cx="957264" cy="457200"/>
          </a:xfrm>
          <a:prstGeom prst="rect">
            <a:avLst/>
          </a:prstGeom>
          <a:noFill/>
          <a:ln>
            <a:noFill/>
          </a:ln>
        </p:spPr>
        <p:txBody>
          <a:bodyPr lIns="91425" tIns="91425" rIns="91425" bIns="91425" anchor="t"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51" name="Shape 51"/>
          <p:cNvSpPr txBox="1">
            <a:spLocks noGrp="1"/>
          </p:cNvSpPr>
          <p:nvPr>
            <p:ph type="ftr" idx="11"/>
          </p:nvPr>
        </p:nvSpPr>
        <p:spPr>
          <a:xfrm>
            <a:off x="5257800" y="612647"/>
            <a:ext cx="1325880" cy="457200"/>
          </a:xfrm>
          <a:prstGeom prst="rect">
            <a:avLst/>
          </a:prstGeom>
          <a:noFill/>
          <a:ln>
            <a:noFill/>
          </a:ln>
        </p:spPr>
        <p:txBody>
          <a:bodyPr lIns="91425" tIns="91425" rIns="91425" bIns="91425" anchor="t" anchorCtr="0"/>
          <a:lstStyle>
            <a:lvl1pPr marL="0" marR="0" lvl="0" indent="0" algn="r"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52" name="Shape 52"/>
          <p:cNvSpPr txBox="1">
            <a:spLocks noGrp="1"/>
          </p:cNvSpPr>
          <p:nvPr>
            <p:ph type="sldNum" idx="12"/>
          </p:nvPr>
        </p:nvSpPr>
        <p:spPr>
          <a:xfrm>
            <a:off x="8174735" y="2271"/>
            <a:ext cx="762000" cy="365759"/>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800" b="0" i="0" u="none" strike="noStrike" cap="none">
                <a:solidFill>
                  <a:srgbClr val="FFFFFF"/>
                </a:solidFill>
                <a:latin typeface="Georgia"/>
                <a:ea typeface="Georgia"/>
                <a:cs typeface="Georgia"/>
                <a:sym typeface="Georgia"/>
              </a:rPr>
              <a:pPr marL="0" marR="0" lvl="0" indent="0" algn="r" rtl="0">
                <a:spcBef>
                  <a:spcPts val="0"/>
                </a:spcBef>
                <a:buSzPct val="25000"/>
                <a:buNone/>
              </a:pPr>
              <a:t>‹#›</a:t>
            </a:fld>
            <a:endParaRPr lang="en-US" sz="1800" b="0" i="0" u="none" strike="noStrike" cap="none">
              <a:solidFill>
                <a:srgbClr val="FFFFFF"/>
              </a:solidFill>
              <a:latin typeface="Georgia"/>
              <a:ea typeface="Georgia"/>
              <a:cs typeface="Georgia"/>
              <a:sym typeface="Georgia"/>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457200" y="1143000"/>
            <a:ext cx="8229600" cy="1066799"/>
          </a:xfrm>
          <a:prstGeom prst="rect">
            <a:avLst/>
          </a:prstGeom>
          <a:noFill/>
          <a:ln>
            <a:noFill/>
          </a:ln>
        </p:spPr>
        <p:txBody>
          <a:bodyPr lIns="91425" tIns="91425" rIns="91425" bIns="91425" anchor="ctr" anchorCtr="0"/>
          <a:lstStyle>
            <a:lvl1pPr lvl="0" algn="l" rtl="0">
              <a:spcBef>
                <a:spcPts val="0"/>
              </a:spcBef>
              <a:buClr>
                <a:schemeClr val="dk2"/>
              </a:buClr>
              <a:buFont typeface="Trebuchet MS"/>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55" name="Shape 55"/>
          <p:cNvSpPr txBox="1">
            <a:spLocks noGrp="1"/>
          </p:cNvSpPr>
          <p:nvPr>
            <p:ph type="body" idx="1"/>
          </p:nvPr>
        </p:nvSpPr>
        <p:spPr>
          <a:xfrm>
            <a:off x="457200" y="2249424"/>
            <a:ext cx="4038599" cy="4525963"/>
          </a:xfrm>
          <a:prstGeom prst="rect">
            <a:avLst/>
          </a:prstGeom>
          <a:noFill/>
          <a:ln>
            <a:noFill/>
          </a:ln>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56" name="Shape 56"/>
          <p:cNvSpPr txBox="1">
            <a:spLocks noGrp="1"/>
          </p:cNvSpPr>
          <p:nvPr>
            <p:ph type="body" idx="2"/>
          </p:nvPr>
        </p:nvSpPr>
        <p:spPr>
          <a:xfrm>
            <a:off x="4648200" y="2249424"/>
            <a:ext cx="4038599" cy="4525963"/>
          </a:xfrm>
          <a:prstGeom prst="rect">
            <a:avLst/>
          </a:prstGeom>
          <a:noFill/>
          <a:ln>
            <a:noFill/>
          </a:ln>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57" name="Shape 57"/>
          <p:cNvSpPr txBox="1">
            <a:spLocks noGrp="1"/>
          </p:cNvSpPr>
          <p:nvPr>
            <p:ph type="dt" idx="10"/>
          </p:nvPr>
        </p:nvSpPr>
        <p:spPr>
          <a:xfrm>
            <a:off x="6586535" y="612647"/>
            <a:ext cx="957264" cy="457200"/>
          </a:xfrm>
          <a:prstGeom prst="rect">
            <a:avLst/>
          </a:prstGeom>
          <a:noFill/>
          <a:ln>
            <a:noFill/>
          </a:ln>
        </p:spPr>
        <p:txBody>
          <a:bodyPr lIns="91425" tIns="91425" rIns="91425" bIns="91425" anchor="t"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58" name="Shape 58"/>
          <p:cNvSpPr txBox="1">
            <a:spLocks noGrp="1"/>
          </p:cNvSpPr>
          <p:nvPr>
            <p:ph type="ftr" idx="11"/>
          </p:nvPr>
        </p:nvSpPr>
        <p:spPr>
          <a:xfrm>
            <a:off x="5257800" y="612647"/>
            <a:ext cx="1325880" cy="457200"/>
          </a:xfrm>
          <a:prstGeom prst="rect">
            <a:avLst/>
          </a:prstGeom>
          <a:noFill/>
          <a:ln>
            <a:noFill/>
          </a:ln>
        </p:spPr>
        <p:txBody>
          <a:bodyPr lIns="91425" tIns="91425" rIns="91425" bIns="91425" anchor="t" anchorCtr="0"/>
          <a:lstStyle>
            <a:lvl1pPr marL="0" marR="0" lvl="0" indent="0" algn="r"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59" name="Shape 59"/>
          <p:cNvSpPr txBox="1">
            <a:spLocks noGrp="1"/>
          </p:cNvSpPr>
          <p:nvPr>
            <p:ph type="sldNum" idx="12"/>
          </p:nvPr>
        </p:nvSpPr>
        <p:spPr>
          <a:xfrm>
            <a:off x="8174735" y="2271"/>
            <a:ext cx="762000" cy="365759"/>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800" b="0" i="0" u="none" strike="noStrike" cap="none">
                <a:solidFill>
                  <a:srgbClr val="FFFFFF"/>
                </a:solidFill>
                <a:latin typeface="Georgia"/>
                <a:ea typeface="Georgia"/>
                <a:cs typeface="Georgia"/>
                <a:sym typeface="Georgia"/>
              </a:rPr>
              <a:pPr marL="0" marR="0" lvl="0" indent="0" algn="r" rtl="0">
                <a:spcBef>
                  <a:spcPts val="0"/>
                </a:spcBef>
                <a:buSzPct val="25000"/>
                <a:buNone/>
              </a:pPr>
              <a:t>‹#›</a:t>
            </a:fld>
            <a:endParaRPr lang="en-US" sz="1800" b="0" i="0" u="none" strike="noStrike" cap="none">
              <a:solidFill>
                <a:srgbClr val="FFFFFF"/>
              </a:solidFill>
              <a:latin typeface="Georgia"/>
              <a:ea typeface="Georgia"/>
              <a:cs typeface="Georgia"/>
              <a:sym typeface="Georgia"/>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381000" y="1143000"/>
            <a:ext cx="8381999" cy="1069847"/>
          </a:xfrm>
          <a:prstGeom prst="rect">
            <a:avLst/>
          </a:prstGeom>
          <a:noFill/>
          <a:ln>
            <a:noFill/>
          </a:ln>
        </p:spPr>
        <p:txBody>
          <a:bodyPr lIns="91425" tIns="91425" rIns="91425" bIns="91425" anchor="ctr"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62" name="Shape 62"/>
          <p:cNvSpPr txBox="1">
            <a:spLocks noGrp="1"/>
          </p:cNvSpPr>
          <p:nvPr>
            <p:ph type="body" idx="1"/>
          </p:nvPr>
        </p:nvSpPr>
        <p:spPr>
          <a:xfrm>
            <a:off x="381000" y="2244969"/>
            <a:ext cx="4041648" cy="457200"/>
          </a:xfrm>
          <a:prstGeom prst="rect">
            <a:avLst/>
          </a:prstGeom>
          <a:solidFill>
            <a:srgbClr val="328D96">
              <a:alpha val="24705"/>
            </a:srgbClr>
          </a:solidFill>
          <a:ln w="12700" cap="flat" cmpd="sng">
            <a:solidFill>
              <a:schemeClr val="accent2"/>
            </a:solidFill>
            <a:prstDash val="solid"/>
            <a:round/>
            <a:headEnd type="none" w="med" len="med"/>
            <a:tailEnd type="none" w="med" len="med"/>
          </a:ln>
        </p:spPr>
        <p:txBody>
          <a:bodyPr lIns="91425" tIns="91425" rIns="91425" bIns="91425" anchor="ctr" anchorCtr="0"/>
          <a:lstStyle>
            <a:lvl1pPr marL="45720" lvl="0" indent="-7619" rtl="0">
              <a:spcBef>
                <a:spcPts val="0"/>
              </a:spcBef>
              <a:buClr>
                <a:srgbClr val="414141"/>
              </a:buClr>
              <a:buFont typeface="Georgia"/>
              <a:buNone/>
              <a:defRPr/>
            </a:lvl1pPr>
            <a:lvl2pPr lvl="1" rtl="0">
              <a:spcBef>
                <a:spcPts val="0"/>
              </a:spcBef>
              <a:buFont typeface="Georgia"/>
              <a:buNone/>
              <a:defRPr/>
            </a:lvl2pPr>
            <a:lvl3pPr lvl="2" rtl="0">
              <a:spcBef>
                <a:spcPts val="0"/>
              </a:spcBef>
              <a:buFont typeface="Georgia"/>
              <a:buNone/>
              <a:defRPr/>
            </a:lvl3pPr>
            <a:lvl4pPr lvl="3" rtl="0">
              <a:spcBef>
                <a:spcPts val="0"/>
              </a:spcBef>
              <a:buFont typeface="Georgia"/>
              <a:buNone/>
              <a:defRPr/>
            </a:lvl4pPr>
            <a:lvl5pPr lvl="4" rtl="0">
              <a:spcBef>
                <a:spcPts val="0"/>
              </a:spcBef>
              <a:buFont typeface="Georgia"/>
              <a:buNone/>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63" name="Shape 63"/>
          <p:cNvSpPr txBox="1">
            <a:spLocks noGrp="1"/>
          </p:cNvSpPr>
          <p:nvPr>
            <p:ph type="body" idx="2"/>
          </p:nvPr>
        </p:nvSpPr>
        <p:spPr>
          <a:xfrm>
            <a:off x="4721225" y="2244969"/>
            <a:ext cx="4041774" cy="457200"/>
          </a:xfrm>
          <a:prstGeom prst="rect">
            <a:avLst/>
          </a:prstGeom>
          <a:solidFill>
            <a:srgbClr val="328D96">
              <a:alpha val="24705"/>
            </a:srgbClr>
          </a:solidFill>
          <a:ln w="12700" cap="flat" cmpd="sng">
            <a:solidFill>
              <a:schemeClr val="accent2"/>
            </a:solidFill>
            <a:prstDash val="solid"/>
            <a:round/>
            <a:headEnd type="none" w="med" len="med"/>
            <a:tailEnd type="none" w="med" len="med"/>
          </a:ln>
        </p:spPr>
        <p:txBody>
          <a:bodyPr lIns="91425" tIns="91425" rIns="91425" bIns="91425" anchor="ctr" anchorCtr="0"/>
          <a:lstStyle>
            <a:lvl1pPr marL="45720" lvl="0" indent="-7619" rtl="0">
              <a:spcBef>
                <a:spcPts val="0"/>
              </a:spcBef>
              <a:buClr>
                <a:srgbClr val="414141"/>
              </a:buClr>
              <a:buFont typeface="Georgia"/>
              <a:buNone/>
              <a:defRPr/>
            </a:lvl1pPr>
            <a:lvl2pPr lvl="1" rtl="0">
              <a:spcBef>
                <a:spcPts val="0"/>
              </a:spcBef>
              <a:buFont typeface="Georgia"/>
              <a:buNone/>
              <a:defRPr/>
            </a:lvl2pPr>
            <a:lvl3pPr lvl="2" rtl="0">
              <a:spcBef>
                <a:spcPts val="0"/>
              </a:spcBef>
              <a:buFont typeface="Georgia"/>
              <a:buNone/>
              <a:defRPr/>
            </a:lvl3pPr>
            <a:lvl4pPr lvl="3" rtl="0">
              <a:spcBef>
                <a:spcPts val="0"/>
              </a:spcBef>
              <a:buFont typeface="Georgia"/>
              <a:buNone/>
              <a:defRPr/>
            </a:lvl4pPr>
            <a:lvl5pPr lvl="4" rtl="0">
              <a:spcBef>
                <a:spcPts val="0"/>
              </a:spcBef>
              <a:buFont typeface="Georgia"/>
              <a:buNone/>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64" name="Shape 64"/>
          <p:cNvSpPr txBox="1">
            <a:spLocks noGrp="1"/>
          </p:cNvSpPr>
          <p:nvPr>
            <p:ph type="body" idx="3"/>
          </p:nvPr>
        </p:nvSpPr>
        <p:spPr>
          <a:xfrm>
            <a:off x="381000" y="2708518"/>
            <a:ext cx="4041648" cy="3886200"/>
          </a:xfrm>
          <a:prstGeom prst="rect">
            <a:avLst/>
          </a:prstGeom>
          <a:noFill/>
          <a:ln>
            <a:noFill/>
          </a:ln>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65" name="Shape 65"/>
          <p:cNvSpPr txBox="1">
            <a:spLocks noGrp="1"/>
          </p:cNvSpPr>
          <p:nvPr>
            <p:ph type="body" idx="4"/>
          </p:nvPr>
        </p:nvSpPr>
        <p:spPr>
          <a:xfrm>
            <a:off x="4718303" y="2708518"/>
            <a:ext cx="4041774" cy="3886200"/>
          </a:xfrm>
          <a:prstGeom prst="rect">
            <a:avLst/>
          </a:prstGeom>
          <a:noFill/>
          <a:ln>
            <a:noFill/>
          </a:ln>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66" name="Shape 66"/>
          <p:cNvSpPr txBox="1">
            <a:spLocks noGrp="1"/>
          </p:cNvSpPr>
          <p:nvPr>
            <p:ph type="dt" idx="10"/>
          </p:nvPr>
        </p:nvSpPr>
        <p:spPr>
          <a:xfrm>
            <a:off x="6586535" y="612647"/>
            <a:ext cx="957264" cy="457200"/>
          </a:xfrm>
          <a:prstGeom prst="rect">
            <a:avLst/>
          </a:prstGeom>
          <a:noFill/>
          <a:ln>
            <a:noFill/>
          </a:ln>
        </p:spPr>
        <p:txBody>
          <a:bodyPr lIns="91425" tIns="91425" rIns="91425" bIns="91425" anchor="t"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67" name="Shape 67"/>
          <p:cNvSpPr txBox="1">
            <a:spLocks noGrp="1"/>
          </p:cNvSpPr>
          <p:nvPr>
            <p:ph type="sldNum" idx="12"/>
          </p:nvPr>
        </p:nvSpPr>
        <p:spPr>
          <a:xfrm>
            <a:off x="8174735" y="2271"/>
            <a:ext cx="762000" cy="365759"/>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800" b="0" i="0" u="none" strike="noStrike" cap="none">
                <a:solidFill>
                  <a:srgbClr val="FFFFFF"/>
                </a:solidFill>
                <a:latin typeface="Georgia"/>
                <a:ea typeface="Georgia"/>
                <a:cs typeface="Georgia"/>
                <a:sym typeface="Georgia"/>
              </a:rPr>
              <a:pPr marL="0" marR="0" lvl="0" indent="0" algn="r" rtl="0">
                <a:spcBef>
                  <a:spcPts val="0"/>
                </a:spcBef>
                <a:buSzPct val="25000"/>
                <a:buNone/>
              </a:pPr>
              <a:t>‹#›</a:t>
            </a:fld>
            <a:endParaRPr lang="en-US" sz="1800" b="0" i="0" u="none" strike="noStrike" cap="none">
              <a:solidFill>
                <a:srgbClr val="FFFFFF"/>
              </a:solidFill>
              <a:latin typeface="Georgia"/>
              <a:ea typeface="Georgia"/>
              <a:cs typeface="Georgia"/>
              <a:sym typeface="Georgia"/>
            </a:endParaRPr>
          </a:p>
        </p:txBody>
      </p:sp>
      <p:sp>
        <p:nvSpPr>
          <p:cNvPr id="68" name="Shape 68"/>
          <p:cNvSpPr txBox="1">
            <a:spLocks noGrp="1"/>
          </p:cNvSpPr>
          <p:nvPr>
            <p:ph type="ftr" idx="11"/>
          </p:nvPr>
        </p:nvSpPr>
        <p:spPr>
          <a:xfrm>
            <a:off x="5257800" y="612647"/>
            <a:ext cx="1325880" cy="457200"/>
          </a:xfrm>
          <a:prstGeom prst="rect">
            <a:avLst/>
          </a:prstGeom>
          <a:noFill/>
          <a:ln>
            <a:noFill/>
          </a:ln>
        </p:spPr>
        <p:txBody>
          <a:bodyPr lIns="91425" tIns="91425" rIns="91425" bIns="91425" anchor="t" anchorCtr="0"/>
          <a:lstStyle>
            <a:lvl1pPr marL="0" marR="0" lvl="0" indent="0" algn="r"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69"/>
        <p:cNvGrpSpPr/>
        <p:nvPr/>
      </p:nvGrpSpPr>
      <p:grpSpPr>
        <a:xfrm>
          <a:off x="0" y="0"/>
          <a:ext cx="0" cy="0"/>
          <a:chOff x="0" y="0"/>
          <a:chExt cx="0" cy="0"/>
        </a:xfrm>
      </p:grpSpPr>
      <p:sp>
        <p:nvSpPr>
          <p:cNvPr id="70" name="Shape 70"/>
          <p:cNvSpPr txBox="1">
            <a:spLocks noGrp="1"/>
          </p:cNvSpPr>
          <p:nvPr>
            <p:ph type="title"/>
          </p:nvPr>
        </p:nvSpPr>
        <p:spPr>
          <a:xfrm>
            <a:off x="457200" y="1143000"/>
            <a:ext cx="8229600" cy="1069847"/>
          </a:xfrm>
          <a:prstGeom prst="rect">
            <a:avLst/>
          </a:prstGeom>
          <a:noFill/>
          <a:ln>
            <a:noFill/>
          </a:ln>
        </p:spPr>
        <p:txBody>
          <a:bodyPr lIns="91425" tIns="91425" rIns="91425" bIns="91425" anchor="ctr"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71" name="Shape 71"/>
          <p:cNvSpPr txBox="1">
            <a:spLocks noGrp="1"/>
          </p:cNvSpPr>
          <p:nvPr>
            <p:ph type="dt" idx="10"/>
          </p:nvPr>
        </p:nvSpPr>
        <p:spPr>
          <a:xfrm>
            <a:off x="6583679" y="612647"/>
            <a:ext cx="957264" cy="457200"/>
          </a:xfrm>
          <a:prstGeom prst="rect">
            <a:avLst/>
          </a:prstGeom>
          <a:noFill/>
          <a:ln>
            <a:noFill/>
          </a:ln>
        </p:spPr>
        <p:txBody>
          <a:bodyPr lIns="91425" tIns="91425" rIns="91425" bIns="91425" anchor="t"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72" name="Shape 72"/>
          <p:cNvSpPr txBox="1">
            <a:spLocks noGrp="1"/>
          </p:cNvSpPr>
          <p:nvPr>
            <p:ph type="ftr" idx="11"/>
          </p:nvPr>
        </p:nvSpPr>
        <p:spPr>
          <a:xfrm>
            <a:off x="5257800" y="612647"/>
            <a:ext cx="1325880" cy="457200"/>
          </a:xfrm>
          <a:prstGeom prst="rect">
            <a:avLst/>
          </a:prstGeom>
          <a:noFill/>
          <a:ln>
            <a:noFill/>
          </a:ln>
        </p:spPr>
        <p:txBody>
          <a:bodyPr lIns="91425" tIns="91425" rIns="91425" bIns="91425" anchor="t" anchorCtr="0"/>
          <a:lstStyle>
            <a:lvl1pPr marL="0" marR="0" lvl="0" indent="0" algn="r"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73" name="Shape 73"/>
          <p:cNvSpPr txBox="1">
            <a:spLocks noGrp="1"/>
          </p:cNvSpPr>
          <p:nvPr>
            <p:ph type="sldNum" idx="12"/>
          </p:nvPr>
        </p:nvSpPr>
        <p:spPr>
          <a:xfrm>
            <a:off x="8174735" y="2271"/>
            <a:ext cx="762000" cy="365759"/>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800" b="0" i="0" u="none" strike="noStrike" cap="none">
                <a:solidFill>
                  <a:srgbClr val="FFFFFF"/>
                </a:solidFill>
                <a:latin typeface="Georgia"/>
                <a:ea typeface="Georgia"/>
                <a:cs typeface="Georgia"/>
                <a:sym typeface="Georgia"/>
              </a:rPr>
              <a:pPr marL="0" marR="0" lvl="0" indent="0" algn="r" rtl="0">
                <a:spcBef>
                  <a:spcPts val="0"/>
                </a:spcBef>
                <a:buSzPct val="25000"/>
                <a:buNone/>
              </a:pPr>
              <a:t>‹#›</a:t>
            </a:fld>
            <a:endParaRPr lang="en-US" sz="1800" b="0" i="0" u="none" strike="noStrike" cap="none">
              <a:solidFill>
                <a:srgbClr val="FFFFFF"/>
              </a:solidFill>
              <a:latin typeface="Georgia"/>
              <a:ea typeface="Georgia"/>
              <a:cs typeface="Georgia"/>
              <a:sym typeface="Georgia"/>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74"/>
        <p:cNvGrpSpPr/>
        <p:nvPr/>
      </p:nvGrpSpPr>
      <p:grpSpPr>
        <a:xfrm>
          <a:off x="0" y="0"/>
          <a:ext cx="0" cy="0"/>
          <a:chOff x="0" y="0"/>
          <a:chExt cx="0" cy="0"/>
        </a:xfrm>
      </p:grpSpPr>
      <p:sp>
        <p:nvSpPr>
          <p:cNvPr id="75" name="Shape 75"/>
          <p:cNvSpPr txBox="1">
            <a:spLocks noGrp="1"/>
          </p:cNvSpPr>
          <p:nvPr>
            <p:ph type="dt" idx="10"/>
          </p:nvPr>
        </p:nvSpPr>
        <p:spPr>
          <a:xfrm>
            <a:off x="6586535" y="612647"/>
            <a:ext cx="957264" cy="457200"/>
          </a:xfrm>
          <a:prstGeom prst="rect">
            <a:avLst/>
          </a:prstGeom>
          <a:noFill/>
          <a:ln>
            <a:noFill/>
          </a:ln>
        </p:spPr>
        <p:txBody>
          <a:bodyPr lIns="91425" tIns="91425" rIns="91425" bIns="91425" anchor="t"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76" name="Shape 76"/>
          <p:cNvSpPr txBox="1">
            <a:spLocks noGrp="1"/>
          </p:cNvSpPr>
          <p:nvPr>
            <p:ph type="ftr" idx="11"/>
          </p:nvPr>
        </p:nvSpPr>
        <p:spPr>
          <a:xfrm>
            <a:off x="5257800" y="612647"/>
            <a:ext cx="1325880" cy="457200"/>
          </a:xfrm>
          <a:prstGeom prst="rect">
            <a:avLst/>
          </a:prstGeom>
          <a:noFill/>
          <a:ln>
            <a:noFill/>
          </a:ln>
        </p:spPr>
        <p:txBody>
          <a:bodyPr lIns="91425" tIns="91425" rIns="91425" bIns="91425" anchor="t" anchorCtr="0"/>
          <a:lstStyle>
            <a:lvl1pPr marL="0" marR="0" lvl="0" indent="0" algn="r"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77" name="Shape 77"/>
          <p:cNvSpPr txBox="1">
            <a:spLocks noGrp="1"/>
          </p:cNvSpPr>
          <p:nvPr>
            <p:ph type="sldNum" idx="12"/>
          </p:nvPr>
        </p:nvSpPr>
        <p:spPr>
          <a:xfrm>
            <a:off x="8174735" y="2271"/>
            <a:ext cx="762000" cy="365759"/>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800" b="0" i="0" u="none" strike="noStrike" cap="none">
                <a:solidFill>
                  <a:srgbClr val="FFFFFF"/>
                </a:solidFill>
                <a:latin typeface="Georgia"/>
                <a:ea typeface="Georgia"/>
                <a:cs typeface="Georgia"/>
                <a:sym typeface="Georgia"/>
              </a:rPr>
              <a:pPr marL="0" marR="0" lvl="0" indent="0" algn="r" rtl="0">
                <a:spcBef>
                  <a:spcPts val="0"/>
                </a:spcBef>
                <a:buSzPct val="25000"/>
                <a:buNone/>
              </a:pPr>
              <a:t>‹#›</a:t>
            </a:fld>
            <a:endParaRPr lang="en-US" sz="1800" b="0" i="0" u="none" strike="noStrike" cap="none">
              <a:solidFill>
                <a:srgbClr val="FFFFFF"/>
              </a:solidFill>
              <a:latin typeface="Georgia"/>
              <a:ea typeface="Georgia"/>
              <a:cs typeface="Georgia"/>
              <a:sym typeface="Georgia"/>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78"/>
        <p:cNvGrpSpPr/>
        <p:nvPr/>
      </p:nvGrpSpPr>
      <p:grpSpPr>
        <a:xfrm>
          <a:off x="0" y="0"/>
          <a:ext cx="0" cy="0"/>
          <a:chOff x="0" y="0"/>
          <a:chExt cx="0" cy="0"/>
        </a:xfrm>
      </p:grpSpPr>
      <p:sp>
        <p:nvSpPr>
          <p:cNvPr id="79" name="Shape 79"/>
          <p:cNvSpPr txBox="1">
            <a:spLocks noGrp="1"/>
          </p:cNvSpPr>
          <p:nvPr>
            <p:ph type="title"/>
          </p:nvPr>
        </p:nvSpPr>
        <p:spPr>
          <a:xfrm>
            <a:off x="5353496" y="1101970"/>
            <a:ext cx="3383280" cy="877823"/>
          </a:xfrm>
          <a:prstGeom prst="rect">
            <a:avLst/>
          </a:prstGeom>
          <a:noFill/>
          <a:ln>
            <a:noFill/>
          </a:ln>
        </p:spPr>
        <p:txBody>
          <a:bodyPr lIns="91425" tIns="91425" rIns="91425" bIns="91425" anchor="b" anchorCtr="0"/>
          <a:lstStyle>
            <a:lvl1pPr lvl="0" algn="l" rtl="0">
              <a:spcBef>
                <a:spcPts val="0"/>
              </a:spcBef>
              <a:buFont typeface="Trebuchet MS"/>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80" name="Shape 80"/>
          <p:cNvSpPr txBox="1">
            <a:spLocks noGrp="1"/>
          </p:cNvSpPr>
          <p:nvPr>
            <p:ph type="body" idx="1"/>
          </p:nvPr>
        </p:nvSpPr>
        <p:spPr>
          <a:xfrm>
            <a:off x="5353496" y="2010726"/>
            <a:ext cx="3383280" cy="4617720"/>
          </a:xfrm>
          <a:prstGeom prst="rect">
            <a:avLst/>
          </a:prstGeom>
          <a:noFill/>
          <a:ln>
            <a:noFill/>
          </a:ln>
        </p:spPr>
        <p:txBody>
          <a:bodyPr lIns="91425" tIns="91425" rIns="91425" bIns="91425" anchor="t" anchorCtr="0"/>
          <a:lstStyle>
            <a:lvl1pPr marL="9144" lvl="0" indent="-9144" rtl="0">
              <a:spcBef>
                <a:spcPts val="0"/>
              </a:spcBef>
              <a:buFont typeface="Georgia"/>
              <a:buNone/>
              <a:defRPr/>
            </a:lvl1pPr>
            <a:lvl2pPr lvl="1" rtl="0">
              <a:spcBef>
                <a:spcPts val="0"/>
              </a:spcBef>
              <a:buFont typeface="Georgia"/>
              <a:buNone/>
              <a:defRPr/>
            </a:lvl2pPr>
            <a:lvl3pPr lvl="2" rtl="0">
              <a:spcBef>
                <a:spcPts val="0"/>
              </a:spcBef>
              <a:buFont typeface="Georgia"/>
              <a:buNone/>
              <a:defRPr/>
            </a:lvl3pPr>
            <a:lvl4pPr lvl="3" rtl="0">
              <a:spcBef>
                <a:spcPts val="0"/>
              </a:spcBef>
              <a:buFont typeface="Georgia"/>
              <a:buNone/>
              <a:defRPr/>
            </a:lvl4pPr>
            <a:lvl5pPr lvl="4" rtl="0">
              <a:spcBef>
                <a:spcPts val="0"/>
              </a:spcBef>
              <a:buFont typeface="Georgia"/>
              <a:buNone/>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81" name="Shape 81"/>
          <p:cNvSpPr txBox="1">
            <a:spLocks noGrp="1"/>
          </p:cNvSpPr>
          <p:nvPr>
            <p:ph type="body" idx="2"/>
          </p:nvPr>
        </p:nvSpPr>
        <p:spPr>
          <a:xfrm>
            <a:off x="152400" y="776287"/>
            <a:ext cx="5102351" cy="5852159"/>
          </a:xfrm>
          <a:prstGeom prst="rect">
            <a:avLst/>
          </a:prstGeom>
          <a:noFill/>
          <a:ln>
            <a:noFill/>
          </a:ln>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82" name="Shape 82"/>
          <p:cNvSpPr txBox="1">
            <a:spLocks noGrp="1"/>
          </p:cNvSpPr>
          <p:nvPr>
            <p:ph type="dt" idx="10"/>
          </p:nvPr>
        </p:nvSpPr>
        <p:spPr>
          <a:xfrm>
            <a:off x="6586535" y="612647"/>
            <a:ext cx="957264" cy="457200"/>
          </a:xfrm>
          <a:prstGeom prst="rect">
            <a:avLst/>
          </a:prstGeom>
          <a:noFill/>
          <a:ln>
            <a:noFill/>
          </a:ln>
        </p:spPr>
        <p:txBody>
          <a:bodyPr lIns="91425" tIns="91425" rIns="91425" bIns="91425" anchor="t"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83" name="Shape 83"/>
          <p:cNvSpPr txBox="1">
            <a:spLocks noGrp="1"/>
          </p:cNvSpPr>
          <p:nvPr>
            <p:ph type="ftr" idx="11"/>
          </p:nvPr>
        </p:nvSpPr>
        <p:spPr>
          <a:xfrm>
            <a:off x="5257800" y="612647"/>
            <a:ext cx="1325880" cy="457200"/>
          </a:xfrm>
          <a:prstGeom prst="rect">
            <a:avLst/>
          </a:prstGeom>
          <a:noFill/>
          <a:ln>
            <a:noFill/>
          </a:ln>
        </p:spPr>
        <p:txBody>
          <a:bodyPr lIns="91425" tIns="91425" rIns="91425" bIns="91425" anchor="t" anchorCtr="0"/>
          <a:lstStyle>
            <a:lvl1pPr marL="0" marR="0" lvl="0" indent="0" algn="r"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84" name="Shape 84"/>
          <p:cNvSpPr txBox="1">
            <a:spLocks noGrp="1"/>
          </p:cNvSpPr>
          <p:nvPr>
            <p:ph type="sldNum" idx="12"/>
          </p:nvPr>
        </p:nvSpPr>
        <p:spPr>
          <a:xfrm>
            <a:off x="8174735" y="2271"/>
            <a:ext cx="762000" cy="365759"/>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800" b="0" i="0" u="none" strike="noStrike" cap="none">
                <a:solidFill>
                  <a:srgbClr val="FFFFFF"/>
                </a:solidFill>
                <a:latin typeface="Georgia"/>
                <a:ea typeface="Georgia"/>
                <a:cs typeface="Georgia"/>
                <a:sym typeface="Georgia"/>
              </a:rPr>
              <a:pPr marL="0" marR="0" lvl="0" indent="0" algn="r" rtl="0">
                <a:spcBef>
                  <a:spcPts val="0"/>
                </a:spcBef>
                <a:buSzPct val="25000"/>
                <a:buNone/>
              </a:pPr>
              <a:t>‹#›</a:t>
            </a:fld>
            <a:endParaRPr lang="en-US" sz="1800" b="0" i="0" u="none" strike="noStrike" cap="none">
              <a:solidFill>
                <a:srgbClr val="FFFFFF"/>
              </a:solidFill>
              <a:latin typeface="Georgia"/>
              <a:ea typeface="Georgia"/>
              <a:cs typeface="Georgia"/>
              <a:sym typeface="Georgia"/>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85"/>
        <p:cNvGrpSpPr/>
        <p:nvPr/>
      </p:nvGrpSpPr>
      <p:grpSpPr>
        <a:xfrm>
          <a:off x="0" y="0"/>
          <a:ext cx="0" cy="0"/>
          <a:chOff x="0" y="0"/>
          <a:chExt cx="0" cy="0"/>
        </a:xfrm>
      </p:grpSpPr>
      <p:sp>
        <p:nvSpPr>
          <p:cNvPr id="86" name="Shape 86"/>
          <p:cNvSpPr txBox="1">
            <a:spLocks noGrp="1"/>
          </p:cNvSpPr>
          <p:nvPr>
            <p:ph type="title"/>
          </p:nvPr>
        </p:nvSpPr>
        <p:spPr>
          <a:xfrm rot="-5400000">
            <a:off x="3393016" y="3156576"/>
            <a:ext cx="4681637" cy="586803"/>
          </a:xfrm>
          <a:prstGeom prst="rect">
            <a:avLst/>
          </a:prstGeom>
          <a:noFill/>
          <a:ln>
            <a:noFill/>
          </a:ln>
        </p:spPr>
        <p:txBody>
          <a:bodyPr lIns="91425" tIns="91425" rIns="91425" bIns="91425" anchor="t" anchorCtr="0"/>
          <a:lstStyle>
            <a:lvl1pPr lvl="0" algn="ctr" rtl="0">
              <a:spcBef>
                <a:spcPts val="0"/>
              </a:spcBef>
              <a:buFont typeface="Trebuchet MS"/>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87" name="Shape 87"/>
          <p:cNvSpPr>
            <a:spLocks noGrp="1"/>
          </p:cNvSpPr>
          <p:nvPr>
            <p:ph type="pic" idx="2"/>
          </p:nvPr>
        </p:nvSpPr>
        <p:spPr>
          <a:xfrm>
            <a:off x="403670" y="1143000"/>
            <a:ext cx="4572000" cy="4572000"/>
          </a:xfrm>
          <a:prstGeom prst="rect">
            <a:avLst/>
          </a:prstGeom>
          <a:solidFill>
            <a:srgbClr val="EAEAEA"/>
          </a:solidFill>
          <a:ln w="50800" cap="flat" cmpd="sng">
            <a:solidFill>
              <a:srgbClr val="FFFFFF"/>
            </a:solidFill>
            <a:prstDash val="solid"/>
            <a:miter/>
            <a:headEnd type="none" w="med" len="med"/>
            <a:tailEnd type="none" w="med" len="med"/>
          </a:ln>
        </p:spPr>
      </p:sp>
      <p:sp>
        <p:nvSpPr>
          <p:cNvPr id="88" name="Shape 88"/>
          <p:cNvSpPr txBox="1">
            <a:spLocks noGrp="1"/>
          </p:cNvSpPr>
          <p:nvPr>
            <p:ph type="body" idx="1"/>
          </p:nvPr>
        </p:nvSpPr>
        <p:spPr>
          <a:xfrm>
            <a:off x="6088442" y="3274308"/>
            <a:ext cx="2590800" cy="2516489"/>
          </a:xfrm>
          <a:prstGeom prst="rect">
            <a:avLst/>
          </a:prstGeom>
          <a:noFill/>
          <a:ln>
            <a:noFill/>
          </a:ln>
        </p:spPr>
        <p:txBody>
          <a:bodyPr lIns="91425" tIns="91425" rIns="91425" bIns="91425" anchor="t" anchorCtr="0"/>
          <a:lstStyle>
            <a:lvl1pPr marL="0" lvl="0" indent="0" rtl="0">
              <a:lnSpc>
                <a:spcPct val="100000"/>
              </a:lnSpc>
              <a:spcBef>
                <a:spcPts val="0"/>
              </a:spcBef>
              <a:buFont typeface="Georgia"/>
              <a:buNone/>
              <a:defRPr/>
            </a:lvl1pPr>
            <a:lvl2pPr lvl="1" rtl="0">
              <a:spcBef>
                <a:spcPts val="0"/>
              </a:spcBef>
              <a:buFont typeface="Georgia"/>
              <a:buNone/>
              <a:defRPr/>
            </a:lvl2pPr>
            <a:lvl3pPr lvl="2" rtl="0">
              <a:spcBef>
                <a:spcPts val="0"/>
              </a:spcBef>
              <a:buFont typeface="Georgia"/>
              <a:buNone/>
              <a:defRPr/>
            </a:lvl3pPr>
            <a:lvl4pPr lvl="3" rtl="0">
              <a:spcBef>
                <a:spcPts val="0"/>
              </a:spcBef>
              <a:buFont typeface="Georgia"/>
              <a:buNone/>
              <a:defRPr/>
            </a:lvl4pPr>
            <a:lvl5pPr lvl="4" rtl="0">
              <a:spcBef>
                <a:spcPts val="0"/>
              </a:spcBef>
              <a:buFont typeface="Georgia"/>
              <a:buNone/>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89" name="Shape 89"/>
          <p:cNvSpPr txBox="1">
            <a:spLocks noGrp="1"/>
          </p:cNvSpPr>
          <p:nvPr>
            <p:ph type="dt" idx="10"/>
          </p:nvPr>
        </p:nvSpPr>
        <p:spPr>
          <a:xfrm>
            <a:off x="6586535" y="612647"/>
            <a:ext cx="957264" cy="457200"/>
          </a:xfrm>
          <a:prstGeom prst="rect">
            <a:avLst/>
          </a:prstGeom>
          <a:noFill/>
          <a:ln>
            <a:noFill/>
          </a:ln>
        </p:spPr>
        <p:txBody>
          <a:bodyPr lIns="91425" tIns="91425" rIns="91425" bIns="91425" anchor="t"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90" name="Shape 90"/>
          <p:cNvSpPr txBox="1">
            <a:spLocks noGrp="1"/>
          </p:cNvSpPr>
          <p:nvPr>
            <p:ph type="ftr" idx="11"/>
          </p:nvPr>
        </p:nvSpPr>
        <p:spPr>
          <a:xfrm>
            <a:off x="5257800" y="612647"/>
            <a:ext cx="1325880" cy="457200"/>
          </a:xfrm>
          <a:prstGeom prst="rect">
            <a:avLst/>
          </a:prstGeom>
          <a:noFill/>
          <a:ln>
            <a:noFill/>
          </a:ln>
        </p:spPr>
        <p:txBody>
          <a:bodyPr lIns="91425" tIns="91425" rIns="91425" bIns="91425" anchor="t" anchorCtr="0"/>
          <a:lstStyle>
            <a:lvl1pPr marL="0" marR="0" lvl="0" indent="0" algn="r"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91" name="Shape 91"/>
          <p:cNvSpPr txBox="1">
            <a:spLocks noGrp="1"/>
          </p:cNvSpPr>
          <p:nvPr>
            <p:ph type="sldNum" idx="12"/>
          </p:nvPr>
        </p:nvSpPr>
        <p:spPr>
          <a:xfrm>
            <a:off x="8174735" y="2271"/>
            <a:ext cx="762000" cy="365759"/>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800" b="0" i="0" u="none" strike="noStrike" cap="none">
                <a:solidFill>
                  <a:srgbClr val="FFFFFF"/>
                </a:solidFill>
                <a:latin typeface="Georgia"/>
                <a:ea typeface="Georgia"/>
                <a:cs typeface="Georgia"/>
                <a:sym typeface="Georgia"/>
              </a:rPr>
              <a:pPr marL="0" marR="0" lvl="0" indent="0" algn="r" rtl="0">
                <a:spcBef>
                  <a:spcPts val="0"/>
                </a:spcBef>
                <a:buSzPct val="25000"/>
                <a:buNone/>
              </a:pPr>
              <a:t>‹#›</a:t>
            </a:fld>
            <a:endParaRPr lang="en-US" sz="1800" b="0" i="0" u="none" strike="noStrike" cap="none">
              <a:solidFill>
                <a:srgbClr val="FFFFFF"/>
              </a:solidFill>
              <a:latin typeface="Georgia"/>
              <a:ea typeface="Georgia"/>
              <a:cs typeface="Georgia"/>
              <a:sym typeface="Georgia"/>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p:nvPr/>
        </p:nvSpPr>
        <p:spPr>
          <a:xfrm>
            <a:off x="0" y="366817"/>
            <a:ext cx="9144000" cy="84406"/>
          </a:xfrm>
          <a:prstGeom prst="rect">
            <a:avLst/>
          </a:prstGeom>
          <a:solidFill>
            <a:schemeClr val="accent2">
              <a:alpha val="49803"/>
            </a:schemeClr>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Georgia"/>
              <a:ea typeface="Georgia"/>
              <a:cs typeface="Georgia"/>
              <a:sym typeface="Georgia"/>
            </a:endParaRPr>
          </a:p>
        </p:txBody>
      </p:sp>
      <p:sp>
        <p:nvSpPr>
          <p:cNvPr id="7" name="Shape 7"/>
          <p:cNvSpPr/>
          <p:nvPr/>
        </p:nvSpPr>
        <p:spPr>
          <a:xfrm>
            <a:off x="0" y="0"/>
            <a:ext cx="9144000" cy="310662"/>
          </a:xfrm>
          <a:prstGeom prst="rect">
            <a:avLst/>
          </a:prstGeom>
          <a:solidFill>
            <a:schemeClr val="dk2"/>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Georgia"/>
              <a:ea typeface="Georgia"/>
              <a:cs typeface="Georgia"/>
              <a:sym typeface="Georgia"/>
            </a:endParaRPr>
          </a:p>
        </p:txBody>
      </p:sp>
      <p:sp>
        <p:nvSpPr>
          <p:cNvPr id="8" name="Shape 8"/>
          <p:cNvSpPr/>
          <p:nvPr/>
        </p:nvSpPr>
        <p:spPr>
          <a:xfrm>
            <a:off x="0" y="308276"/>
            <a:ext cx="9144001" cy="91440"/>
          </a:xfrm>
          <a:prstGeom prst="rect">
            <a:avLst/>
          </a:prstGeom>
          <a:solidFill>
            <a:schemeClr val="accent2"/>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Georgia"/>
              <a:ea typeface="Georgia"/>
              <a:cs typeface="Georgia"/>
              <a:sym typeface="Georgia"/>
            </a:endParaRPr>
          </a:p>
        </p:txBody>
      </p:sp>
      <p:sp>
        <p:nvSpPr>
          <p:cNvPr id="9" name="Shape 9"/>
          <p:cNvSpPr/>
          <p:nvPr/>
        </p:nvSpPr>
        <p:spPr>
          <a:xfrm rot="10800000" flipH="1">
            <a:off x="5410182" y="360246"/>
            <a:ext cx="3733819" cy="91087"/>
          </a:xfrm>
          <a:prstGeom prst="rect">
            <a:avLst/>
          </a:prstGeom>
          <a:solidFill>
            <a:schemeClr val="accent2"/>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Georgia"/>
              <a:ea typeface="Georgia"/>
              <a:cs typeface="Georgia"/>
              <a:sym typeface="Georgia"/>
            </a:endParaRPr>
          </a:p>
        </p:txBody>
      </p:sp>
      <p:sp>
        <p:nvSpPr>
          <p:cNvPr id="10" name="Shape 10"/>
          <p:cNvSpPr/>
          <p:nvPr/>
        </p:nvSpPr>
        <p:spPr>
          <a:xfrm rot="10800000" flipH="1">
            <a:off x="5410200" y="440112"/>
            <a:ext cx="3733800" cy="180034"/>
          </a:xfrm>
          <a:prstGeom prst="rect">
            <a:avLst/>
          </a:prstGeom>
          <a:solidFill>
            <a:schemeClr val="accent2">
              <a:alpha val="49803"/>
            </a:schemeClr>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Georgia"/>
              <a:ea typeface="Georgia"/>
              <a:cs typeface="Georgia"/>
              <a:sym typeface="Georgia"/>
            </a:endParaRPr>
          </a:p>
        </p:txBody>
      </p:sp>
      <p:sp>
        <p:nvSpPr>
          <p:cNvPr id="11" name="Shape 11"/>
          <p:cNvSpPr/>
          <p:nvPr/>
        </p:nvSpPr>
        <p:spPr>
          <a:xfrm>
            <a:off x="5407339" y="497504"/>
            <a:ext cx="3063240" cy="27431"/>
          </a:xfrm>
          <a:prstGeom prst="roundRect">
            <a:avLst>
              <a:gd name="adj" fmla="val 16667"/>
            </a:avLst>
          </a:prstGeom>
          <a:solidFill>
            <a:schemeClr val="lt1"/>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Georgia"/>
              <a:ea typeface="Georgia"/>
              <a:cs typeface="Georgia"/>
              <a:sym typeface="Georgia"/>
            </a:endParaRPr>
          </a:p>
        </p:txBody>
      </p:sp>
      <p:sp>
        <p:nvSpPr>
          <p:cNvPr id="12" name="Shape 12"/>
          <p:cNvSpPr/>
          <p:nvPr/>
        </p:nvSpPr>
        <p:spPr>
          <a:xfrm>
            <a:off x="7373646" y="588943"/>
            <a:ext cx="1600199" cy="36575"/>
          </a:xfrm>
          <a:prstGeom prst="roundRect">
            <a:avLst>
              <a:gd name="adj" fmla="val 16667"/>
            </a:avLst>
          </a:prstGeom>
          <a:solidFill>
            <a:schemeClr val="lt1"/>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Georgia"/>
              <a:ea typeface="Georgia"/>
              <a:cs typeface="Georgia"/>
              <a:sym typeface="Georgia"/>
            </a:endParaRPr>
          </a:p>
        </p:txBody>
      </p:sp>
      <p:sp>
        <p:nvSpPr>
          <p:cNvPr id="13" name="Shape 13"/>
          <p:cNvSpPr/>
          <p:nvPr/>
        </p:nvSpPr>
        <p:spPr>
          <a:xfrm>
            <a:off x="9084965" y="-2001"/>
            <a:ext cx="57625" cy="621792"/>
          </a:xfrm>
          <a:prstGeom prst="rect">
            <a:avLst/>
          </a:prstGeom>
          <a:solidFill>
            <a:srgbClr val="FFFFFF">
              <a:alpha val="64705"/>
            </a:srgbClr>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Georgia"/>
              <a:ea typeface="Georgia"/>
              <a:cs typeface="Georgia"/>
              <a:sym typeface="Georgia"/>
            </a:endParaRPr>
          </a:p>
        </p:txBody>
      </p:sp>
      <p:sp>
        <p:nvSpPr>
          <p:cNvPr id="14" name="Shape 14"/>
          <p:cNvSpPr/>
          <p:nvPr/>
        </p:nvSpPr>
        <p:spPr>
          <a:xfrm>
            <a:off x="9044481" y="-2001"/>
            <a:ext cx="27431" cy="621792"/>
          </a:xfrm>
          <a:prstGeom prst="rect">
            <a:avLst/>
          </a:prstGeom>
          <a:solidFill>
            <a:srgbClr val="FFFFFF">
              <a:alpha val="64705"/>
            </a:srgbClr>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Georgia"/>
              <a:ea typeface="Georgia"/>
              <a:cs typeface="Georgia"/>
              <a:sym typeface="Georgia"/>
            </a:endParaRPr>
          </a:p>
        </p:txBody>
      </p:sp>
      <p:sp>
        <p:nvSpPr>
          <p:cNvPr id="15" name="Shape 15"/>
          <p:cNvSpPr/>
          <p:nvPr/>
        </p:nvSpPr>
        <p:spPr>
          <a:xfrm>
            <a:off x="9025428" y="-2001"/>
            <a:ext cx="9143" cy="621792"/>
          </a:xfrm>
          <a:prstGeom prst="rect">
            <a:avLst/>
          </a:prstGeom>
          <a:solidFill>
            <a:srgbClr val="FFFFFF">
              <a:alpha val="60000"/>
            </a:srgbClr>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Georgia"/>
              <a:ea typeface="Georgia"/>
              <a:cs typeface="Georgia"/>
              <a:sym typeface="Georgia"/>
            </a:endParaRPr>
          </a:p>
        </p:txBody>
      </p:sp>
      <p:sp>
        <p:nvSpPr>
          <p:cNvPr id="16" name="Shape 16"/>
          <p:cNvSpPr/>
          <p:nvPr/>
        </p:nvSpPr>
        <p:spPr>
          <a:xfrm>
            <a:off x="8975422" y="-2001"/>
            <a:ext cx="27431" cy="621792"/>
          </a:xfrm>
          <a:prstGeom prst="rect">
            <a:avLst/>
          </a:prstGeom>
          <a:solidFill>
            <a:srgbClr val="FFFFFF">
              <a:alpha val="40000"/>
            </a:srgbClr>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Georgia"/>
              <a:ea typeface="Georgia"/>
              <a:cs typeface="Georgia"/>
              <a:sym typeface="Georgia"/>
            </a:endParaRPr>
          </a:p>
        </p:txBody>
      </p:sp>
      <p:sp>
        <p:nvSpPr>
          <p:cNvPr id="17" name="Shape 17"/>
          <p:cNvSpPr/>
          <p:nvPr/>
        </p:nvSpPr>
        <p:spPr>
          <a:xfrm>
            <a:off x="8915677" y="379"/>
            <a:ext cx="54863" cy="585215"/>
          </a:xfrm>
          <a:prstGeom prst="rect">
            <a:avLst/>
          </a:prstGeom>
          <a:solidFill>
            <a:srgbClr val="FFFFFF">
              <a:alpha val="20000"/>
            </a:srgbClr>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Georgia"/>
              <a:ea typeface="Georgia"/>
              <a:cs typeface="Georgia"/>
              <a:sym typeface="Georgia"/>
            </a:endParaRPr>
          </a:p>
        </p:txBody>
      </p:sp>
      <p:sp>
        <p:nvSpPr>
          <p:cNvPr id="18" name="Shape 18"/>
          <p:cNvSpPr/>
          <p:nvPr/>
        </p:nvSpPr>
        <p:spPr>
          <a:xfrm>
            <a:off x="8873475" y="379"/>
            <a:ext cx="9143" cy="585215"/>
          </a:xfrm>
          <a:prstGeom prst="rect">
            <a:avLst/>
          </a:prstGeom>
          <a:solidFill>
            <a:srgbClr val="FFFFFF">
              <a:alpha val="29803"/>
            </a:srgbClr>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Georgia"/>
              <a:ea typeface="Georgia"/>
              <a:cs typeface="Georgia"/>
              <a:sym typeface="Georgia"/>
            </a:endParaRPr>
          </a:p>
        </p:txBody>
      </p:sp>
      <p:sp>
        <p:nvSpPr>
          <p:cNvPr id="19" name="Shape 19"/>
          <p:cNvSpPr txBox="1">
            <a:spLocks noGrp="1"/>
          </p:cNvSpPr>
          <p:nvPr>
            <p:ph type="title"/>
          </p:nvPr>
        </p:nvSpPr>
        <p:spPr>
          <a:xfrm>
            <a:off x="457200" y="1143000"/>
            <a:ext cx="8229600" cy="1066799"/>
          </a:xfrm>
          <a:prstGeom prst="rect">
            <a:avLst/>
          </a:prstGeom>
          <a:noFill/>
          <a:ln>
            <a:noFill/>
          </a:ln>
        </p:spPr>
        <p:txBody>
          <a:bodyPr lIns="91425" tIns="91425" rIns="91425" bIns="91425" anchor="ctr" anchorCtr="0"/>
          <a:lstStyle>
            <a:lvl1pPr marL="0" marR="0" lvl="0" indent="0" algn="l" rtl="0">
              <a:spcBef>
                <a:spcPts val="0"/>
              </a:spcBef>
              <a:buClr>
                <a:schemeClr val="dk2"/>
              </a:buClr>
              <a:buFont typeface="Trebuchet MS"/>
              <a:buNone/>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endParaRPr/>
          </a:p>
        </p:txBody>
      </p:sp>
      <p:sp>
        <p:nvSpPr>
          <p:cNvPr id="20" name="Shape 20"/>
          <p:cNvSpPr txBox="1">
            <a:spLocks noGrp="1"/>
          </p:cNvSpPr>
          <p:nvPr>
            <p:ph type="body" idx="1"/>
          </p:nvPr>
        </p:nvSpPr>
        <p:spPr>
          <a:xfrm>
            <a:off x="457200" y="2249424"/>
            <a:ext cx="8229600" cy="4325112"/>
          </a:xfrm>
          <a:prstGeom prst="rect">
            <a:avLst/>
          </a:prstGeom>
          <a:noFill/>
          <a:ln>
            <a:noFill/>
          </a:ln>
        </p:spPr>
        <p:txBody>
          <a:bodyPr lIns="91425" tIns="91425" rIns="91425" bIns="91425" anchor="t" anchorCtr="0"/>
          <a:lstStyle>
            <a:lvl1pPr marL="365760" marR="0" lvl="0" indent="-86359" algn="l" rtl="0">
              <a:spcBef>
                <a:spcPts val="300"/>
              </a:spcBef>
              <a:buClr>
                <a:schemeClr val="accent3"/>
              </a:buClr>
              <a:buFont typeface="Georgia"/>
              <a:buChar char="•"/>
              <a:defRPr/>
            </a:lvl1pPr>
            <a:lvl2pPr marL="658368" marR="0" lvl="1" indent="-86868" algn="l" rtl="0">
              <a:spcBef>
                <a:spcPts val="300"/>
              </a:spcBef>
              <a:buClr>
                <a:schemeClr val="accent2"/>
              </a:buClr>
              <a:buFont typeface="Georgia"/>
              <a:buChar char="▫"/>
              <a:defRPr/>
            </a:lvl2pPr>
            <a:lvl3pPr marL="923544" marR="0" lvl="2" indent="-72644" algn="l" rtl="0">
              <a:spcBef>
                <a:spcPts val="300"/>
              </a:spcBef>
              <a:buClr>
                <a:schemeClr val="accent1"/>
              </a:buClr>
              <a:buFont typeface="Noto Symbol"/>
              <a:buChar char="⚫"/>
              <a:defRPr/>
            </a:lvl3pPr>
            <a:lvl4pPr marL="1179576" marR="0" lvl="3" indent="-61975" algn="l" rtl="0">
              <a:spcBef>
                <a:spcPts val="300"/>
              </a:spcBef>
              <a:buClr>
                <a:schemeClr val="accent1"/>
              </a:buClr>
              <a:buFont typeface="Noto Symbol"/>
              <a:buChar char="⚫"/>
              <a:defRPr/>
            </a:lvl4pPr>
            <a:lvl5pPr marL="1389888" marR="0" lvl="4" indent="-56388" algn="l" rtl="0">
              <a:spcBef>
                <a:spcPts val="300"/>
              </a:spcBef>
              <a:buClr>
                <a:schemeClr val="accent3"/>
              </a:buClr>
              <a:buFont typeface="Georgia"/>
              <a:buChar char="▫"/>
              <a:defRPr/>
            </a:lvl5pPr>
            <a:lvl6pPr marL="1609344" marR="0" lvl="5" indent="-72644" algn="l" rtl="0">
              <a:spcBef>
                <a:spcPts val="300"/>
              </a:spcBef>
              <a:buClr>
                <a:schemeClr val="accent3"/>
              </a:buClr>
              <a:buFont typeface="Georgia"/>
              <a:buChar char="▫"/>
              <a:defRPr/>
            </a:lvl6pPr>
            <a:lvl7pPr marL="1828800" marR="0" lvl="6" indent="-88900" algn="l" rtl="0">
              <a:spcBef>
                <a:spcPts val="300"/>
              </a:spcBef>
              <a:buClr>
                <a:schemeClr val="accent3"/>
              </a:buClr>
              <a:buFont typeface="Georgia"/>
              <a:buChar char="▫"/>
              <a:defRPr/>
            </a:lvl7pPr>
            <a:lvl8pPr marL="2029968" marR="0" lvl="7" indent="-93217" algn="l" rtl="0">
              <a:spcBef>
                <a:spcPts val="300"/>
              </a:spcBef>
              <a:buClr>
                <a:schemeClr val="accent3"/>
              </a:buClr>
              <a:buFont typeface="Georgia"/>
              <a:buChar char="◦"/>
              <a:defRPr/>
            </a:lvl8pPr>
            <a:lvl9pPr marL="2240280" marR="0" lvl="8" indent="-93979" algn="l" rtl="0">
              <a:spcBef>
                <a:spcPts val="300"/>
              </a:spcBef>
              <a:buClr>
                <a:schemeClr val="accent3"/>
              </a:buClr>
              <a:buFont typeface="Georgia"/>
              <a:buChar char="◦"/>
              <a:defRPr/>
            </a:lvl9pPr>
          </a:lstStyle>
          <a:p>
            <a:endParaRPr/>
          </a:p>
        </p:txBody>
      </p:sp>
      <p:sp>
        <p:nvSpPr>
          <p:cNvPr id="21" name="Shape 21"/>
          <p:cNvSpPr txBox="1">
            <a:spLocks noGrp="1"/>
          </p:cNvSpPr>
          <p:nvPr>
            <p:ph type="dt" idx="10"/>
          </p:nvPr>
        </p:nvSpPr>
        <p:spPr>
          <a:xfrm>
            <a:off x="6586535" y="612647"/>
            <a:ext cx="957264" cy="457200"/>
          </a:xfrm>
          <a:prstGeom prst="rect">
            <a:avLst/>
          </a:prstGeom>
          <a:noFill/>
          <a:ln>
            <a:noFill/>
          </a:ln>
        </p:spPr>
        <p:txBody>
          <a:bodyPr lIns="91425" tIns="91425" rIns="91425" bIns="91425" anchor="t"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22" name="Shape 22"/>
          <p:cNvSpPr txBox="1">
            <a:spLocks noGrp="1"/>
          </p:cNvSpPr>
          <p:nvPr>
            <p:ph type="ftr" idx="11"/>
          </p:nvPr>
        </p:nvSpPr>
        <p:spPr>
          <a:xfrm>
            <a:off x="5257800" y="612647"/>
            <a:ext cx="1325880" cy="457200"/>
          </a:xfrm>
          <a:prstGeom prst="rect">
            <a:avLst/>
          </a:prstGeom>
          <a:noFill/>
          <a:ln>
            <a:noFill/>
          </a:ln>
        </p:spPr>
        <p:txBody>
          <a:bodyPr lIns="91425" tIns="91425" rIns="91425" bIns="91425" anchor="t" anchorCtr="0"/>
          <a:lstStyle>
            <a:lvl1pPr marL="0" marR="0" lvl="0" indent="0" algn="r"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23" name="Shape 23"/>
          <p:cNvSpPr txBox="1">
            <a:spLocks noGrp="1"/>
          </p:cNvSpPr>
          <p:nvPr>
            <p:ph type="sldNum" idx="12"/>
          </p:nvPr>
        </p:nvSpPr>
        <p:spPr>
          <a:xfrm>
            <a:off x="8174735" y="2271"/>
            <a:ext cx="762000" cy="365759"/>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800" b="0" i="0" u="none" strike="noStrike" cap="none">
                <a:solidFill>
                  <a:srgbClr val="FFFFFF"/>
                </a:solidFill>
                <a:latin typeface="Georgia"/>
                <a:ea typeface="Georgia"/>
                <a:cs typeface="Georgia"/>
                <a:sym typeface="Georgia"/>
              </a:rPr>
              <a:pPr marL="0" marR="0" lvl="0" indent="0" algn="r" rtl="0">
                <a:spcBef>
                  <a:spcPts val="0"/>
                </a:spcBef>
                <a:buSzPct val="25000"/>
                <a:buNone/>
              </a:pPr>
              <a:t>‹#›</a:t>
            </a:fld>
            <a:endParaRPr lang="en-US" sz="1800" b="0" i="0" u="none" strike="noStrike" cap="none">
              <a:solidFill>
                <a:srgbClr val="FFFFFF"/>
              </a:solidFill>
              <a:latin typeface="Georgia"/>
              <a:ea typeface="Georgia"/>
              <a:cs typeface="Georgia"/>
              <a:sym typeface="Georgia"/>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13.xml.rels><?xml version="1.0" encoding="UTF-8" standalone="yes"?>
<Relationships xmlns="http://schemas.openxmlformats.org/package/2006/relationships"><Relationship Id="rId3" Type="http://schemas.openxmlformats.org/officeDocument/2006/relationships/hyperlink" Target="ppt/slides/slide5.xml"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en.wikipedia.org/wiki/Reverse_engineerin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ppt/slides/slide12.xml"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ppt/slides/slide13.x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Shape 108"/>
          <p:cNvSpPr txBox="1">
            <a:spLocks noGrp="1"/>
          </p:cNvSpPr>
          <p:nvPr>
            <p:ph type="ctrTitle"/>
          </p:nvPr>
        </p:nvSpPr>
        <p:spPr>
          <a:xfrm>
            <a:off x="457200" y="2133600"/>
            <a:ext cx="8458200" cy="1470024"/>
          </a:xfrm>
          <a:prstGeom prst="rect">
            <a:avLst/>
          </a:prstGeom>
          <a:noFill/>
          <a:ln>
            <a:noFill/>
          </a:ln>
        </p:spPr>
        <p:txBody>
          <a:bodyPr lIns="91425" tIns="45700" rIns="91425" bIns="45700" anchor="b" anchorCtr="0">
            <a:noAutofit/>
          </a:bodyPr>
          <a:lstStyle/>
          <a:p>
            <a:pPr marL="0" marR="0" lvl="0" indent="0" algn="l" rtl="0">
              <a:spcBef>
                <a:spcPts val="0"/>
              </a:spcBef>
              <a:buClr>
                <a:schemeClr val="lt1"/>
              </a:buClr>
              <a:buSzPct val="25000"/>
              <a:buFont typeface="Trebuchet MS"/>
              <a:buNone/>
            </a:pPr>
            <a:r>
              <a:rPr lang="en-US" sz="4400" b="0" i="0" u="none" strike="noStrike" cap="none">
                <a:solidFill>
                  <a:schemeClr val="lt1"/>
                </a:solidFill>
                <a:latin typeface="Trebuchet MS"/>
                <a:ea typeface="Trebuchet MS"/>
                <a:cs typeface="Trebuchet MS"/>
                <a:sym typeface="Trebuchet MS"/>
              </a:rPr>
              <a:t>ENGINEERING DESIGN PROCESS</a:t>
            </a:r>
          </a:p>
        </p:txBody>
      </p:sp>
      <p:sp>
        <p:nvSpPr>
          <p:cNvPr id="109" name="Shape 109"/>
          <p:cNvSpPr txBox="1">
            <a:spLocks noGrp="1"/>
          </p:cNvSpPr>
          <p:nvPr>
            <p:ph type="subTitle" idx="1"/>
          </p:nvPr>
        </p:nvSpPr>
        <p:spPr>
          <a:xfrm>
            <a:off x="457200" y="3899937"/>
            <a:ext cx="4953000" cy="1752600"/>
          </a:xfrm>
          <a:prstGeom prst="rect">
            <a:avLst/>
          </a:prstGeom>
          <a:noFill/>
          <a:ln>
            <a:noFill/>
          </a:ln>
        </p:spPr>
        <p:txBody>
          <a:bodyPr lIns="91425" tIns="45700" rIns="91425" bIns="45700" anchor="t" anchorCtr="0">
            <a:noAutofit/>
          </a:bodyPr>
          <a:lstStyle/>
          <a:p>
            <a:pPr marL="64008" marR="0" lvl="0" indent="-507" algn="l" rtl="0">
              <a:spcBef>
                <a:spcPts val="0"/>
              </a:spcBef>
              <a:buClr>
                <a:schemeClr val="accent3"/>
              </a:buClr>
              <a:buSzPct val="25000"/>
              <a:buFont typeface="Georgia"/>
              <a:buNone/>
            </a:pPr>
            <a:endParaRPr sz="2400" b="0" i="0" u="none" strike="noStrike" cap="none">
              <a:solidFill>
                <a:schemeClr val="dk2"/>
              </a:solidFill>
              <a:latin typeface="Georgia"/>
              <a:ea typeface="Georgia"/>
              <a:cs typeface="Georgia"/>
              <a:sym typeface="Georgi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8"/>
                                        </p:tgtEl>
                                        <p:attrNameLst>
                                          <p:attrName>style.visibility</p:attrName>
                                        </p:attrNameLst>
                                      </p:cBhvr>
                                      <p:to>
                                        <p:strVal val="visible"/>
                                      </p:to>
                                    </p:set>
                                    <p:animEffect transition="in" filter="fade">
                                      <p:cBhvr>
                                        <p:cTn id="7" dur="10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Shape 165"/>
          <p:cNvSpPr txBox="1">
            <a:spLocks noGrp="1"/>
          </p:cNvSpPr>
          <p:nvPr>
            <p:ph type="title"/>
          </p:nvPr>
        </p:nvSpPr>
        <p:spPr>
          <a:xfrm>
            <a:off x="457200" y="1143000"/>
            <a:ext cx="8229600" cy="1066799"/>
          </a:xfrm>
          <a:prstGeom prst="rect">
            <a:avLst/>
          </a:prstGeom>
          <a:noFill/>
          <a:ln>
            <a:noFill/>
          </a:ln>
        </p:spPr>
        <p:txBody>
          <a:bodyPr lIns="91425" tIns="45700" rIns="91425" bIns="45700" anchor="ctr" anchorCtr="0">
            <a:noAutofit/>
          </a:bodyPr>
          <a:lstStyle/>
          <a:p>
            <a:pPr marL="0" marR="0" lvl="0" indent="0" algn="l" rtl="0">
              <a:spcBef>
                <a:spcPts val="0"/>
              </a:spcBef>
              <a:buClr>
                <a:schemeClr val="dk2"/>
              </a:buClr>
              <a:buSzPct val="25000"/>
              <a:buFont typeface="Trebuchet MS"/>
              <a:buNone/>
            </a:pPr>
            <a:r>
              <a:rPr lang="en-US" sz="4000" b="0" i="0" u="none" strike="noStrike" cap="none">
                <a:solidFill>
                  <a:schemeClr val="dk2"/>
                </a:solidFill>
                <a:latin typeface="Trebuchet MS"/>
                <a:ea typeface="Trebuchet MS"/>
                <a:cs typeface="Trebuchet MS"/>
                <a:sym typeface="Trebuchet MS"/>
              </a:rPr>
              <a:t>Build a model or a prototype</a:t>
            </a:r>
          </a:p>
        </p:txBody>
      </p:sp>
      <p:sp>
        <p:nvSpPr>
          <p:cNvPr id="166" name="Shape 166"/>
          <p:cNvSpPr txBox="1">
            <a:spLocks noGrp="1"/>
          </p:cNvSpPr>
          <p:nvPr>
            <p:ph type="body" idx="1"/>
          </p:nvPr>
        </p:nvSpPr>
        <p:spPr>
          <a:xfrm>
            <a:off x="457200" y="2249424"/>
            <a:ext cx="8229600" cy="4325112"/>
          </a:xfrm>
          <a:prstGeom prst="rect">
            <a:avLst/>
          </a:prstGeom>
          <a:noFill/>
          <a:ln>
            <a:noFill/>
          </a:ln>
        </p:spPr>
        <p:txBody>
          <a:bodyPr lIns="91425" tIns="45700" rIns="91425" bIns="45700" anchor="t" anchorCtr="0">
            <a:noAutofit/>
          </a:bodyPr>
          <a:lstStyle/>
          <a:p>
            <a:pPr marL="365760" marR="0" lvl="0" indent="-264160" algn="l" rtl="0">
              <a:spcBef>
                <a:spcPts val="0"/>
              </a:spcBef>
              <a:buClr>
                <a:schemeClr val="accent3"/>
              </a:buClr>
              <a:buSzPct val="100000"/>
              <a:buFont typeface="Georgia"/>
              <a:buChar char="•"/>
            </a:pPr>
            <a:r>
              <a:rPr lang="en-US" sz="2800" b="0" i="0" u="none" strike="noStrike" cap="none">
                <a:solidFill>
                  <a:schemeClr val="dk1"/>
                </a:solidFill>
                <a:latin typeface="Georgia"/>
                <a:ea typeface="Georgia"/>
                <a:cs typeface="Georgia"/>
                <a:sym typeface="Georgia"/>
              </a:rPr>
              <a:t>Students will construct a full-size or scale model based on their drawings. The teacher will help identify and acquire appropriate modeling materials and tools. See the design brief for a sample list.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Shape 171"/>
          <p:cNvSpPr txBox="1">
            <a:spLocks noGrp="1"/>
          </p:cNvSpPr>
          <p:nvPr>
            <p:ph type="title"/>
          </p:nvPr>
        </p:nvSpPr>
        <p:spPr>
          <a:xfrm>
            <a:off x="457200" y="1143000"/>
            <a:ext cx="8229600" cy="1066799"/>
          </a:xfrm>
          <a:prstGeom prst="rect">
            <a:avLst/>
          </a:prstGeom>
          <a:noFill/>
          <a:ln>
            <a:noFill/>
          </a:ln>
        </p:spPr>
        <p:txBody>
          <a:bodyPr lIns="91425" tIns="45700" rIns="91425" bIns="45700" anchor="ctr" anchorCtr="0">
            <a:noAutofit/>
          </a:bodyPr>
          <a:lstStyle/>
          <a:p>
            <a:pPr marL="0" marR="0" lvl="0" indent="0" algn="l" rtl="0">
              <a:spcBef>
                <a:spcPts val="0"/>
              </a:spcBef>
              <a:buClr>
                <a:schemeClr val="dk2"/>
              </a:buClr>
              <a:buSzPct val="25000"/>
              <a:buFont typeface="Trebuchet MS"/>
              <a:buNone/>
            </a:pPr>
            <a:r>
              <a:rPr lang="en-US" sz="4000" b="0" i="0" u="none" strike="noStrike" cap="none">
                <a:solidFill>
                  <a:schemeClr val="dk2"/>
                </a:solidFill>
                <a:latin typeface="Trebuchet MS"/>
                <a:ea typeface="Trebuchet MS"/>
                <a:cs typeface="Trebuchet MS"/>
                <a:sym typeface="Trebuchet MS"/>
              </a:rPr>
              <a:t>Refine the design</a:t>
            </a:r>
          </a:p>
        </p:txBody>
      </p:sp>
      <p:sp>
        <p:nvSpPr>
          <p:cNvPr id="172" name="Shape 172"/>
          <p:cNvSpPr txBox="1">
            <a:spLocks noGrp="1"/>
          </p:cNvSpPr>
          <p:nvPr>
            <p:ph type="body" idx="1"/>
          </p:nvPr>
        </p:nvSpPr>
        <p:spPr>
          <a:xfrm>
            <a:off x="457200" y="2249424"/>
            <a:ext cx="8229600" cy="4325112"/>
          </a:xfrm>
          <a:prstGeom prst="rect">
            <a:avLst/>
          </a:prstGeom>
          <a:noFill/>
          <a:ln>
            <a:noFill/>
          </a:ln>
        </p:spPr>
        <p:txBody>
          <a:bodyPr lIns="91425" tIns="45700" rIns="91425" bIns="45700" anchor="t" anchorCtr="0">
            <a:noAutofit/>
          </a:bodyPr>
          <a:lstStyle/>
          <a:p>
            <a:pPr marL="365760" marR="0" lvl="0" indent="-264160" algn="l" rtl="0">
              <a:spcBef>
                <a:spcPts val="0"/>
              </a:spcBef>
              <a:buClr>
                <a:schemeClr val="accent3"/>
              </a:buClr>
              <a:buSzPct val="100000"/>
              <a:buFont typeface="Georgia"/>
              <a:buChar char="•"/>
            </a:pPr>
            <a:r>
              <a:rPr lang="en-US" sz="2800" b="0" i="0" u="none" strike="noStrike" cap="none">
                <a:solidFill>
                  <a:schemeClr val="dk1"/>
                </a:solidFill>
                <a:latin typeface="Georgia"/>
                <a:ea typeface="Georgia"/>
                <a:cs typeface="Georgia"/>
                <a:sym typeface="Georgia"/>
              </a:rPr>
              <a:t>Students will examine and evaluate their prototypes or designs based on the criteria and constraints. Groups may enlist students from other groups to review the solution and help identify changes that need to be made. Based on criteria and constraints, teams must identify any problems and proposed solutions.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pic>
        <p:nvPicPr>
          <p:cNvPr id="177" name="Shape 177" descr="https://encrypted-tbn2.gstatic.com/images?q=tbn:ANd9GcROkSkuXLXyRcprBjwbKCCz5DIXYKlatqE-ihkpNCIWSVPrjr9OfA"/>
          <p:cNvPicPr preferRelativeResize="0"/>
          <p:nvPr/>
        </p:nvPicPr>
        <p:blipFill rotWithShape="1">
          <a:blip r:embed="rId3">
            <a:alphaModFix/>
          </a:blip>
          <a:srcRect/>
          <a:stretch/>
        </p:blipFill>
        <p:spPr>
          <a:xfrm>
            <a:off x="3505200" y="3429000"/>
            <a:ext cx="4362449" cy="3162300"/>
          </a:xfrm>
          <a:prstGeom prst="rect">
            <a:avLst/>
          </a:prstGeom>
          <a:noFill/>
          <a:ln>
            <a:noFill/>
          </a:ln>
        </p:spPr>
      </p:pic>
      <p:sp>
        <p:nvSpPr>
          <p:cNvPr id="178" name="Shape 178"/>
          <p:cNvSpPr txBox="1">
            <a:spLocks noGrp="1"/>
          </p:cNvSpPr>
          <p:nvPr>
            <p:ph type="title"/>
          </p:nvPr>
        </p:nvSpPr>
        <p:spPr>
          <a:xfrm>
            <a:off x="457200" y="1143000"/>
            <a:ext cx="8229600" cy="1066799"/>
          </a:xfrm>
          <a:prstGeom prst="rect">
            <a:avLst/>
          </a:prstGeom>
          <a:noFill/>
          <a:ln>
            <a:noFill/>
          </a:ln>
        </p:spPr>
        <p:txBody>
          <a:bodyPr lIns="91425" tIns="45700" rIns="91425" bIns="45700" anchor="ctr" anchorCtr="0">
            <a:noAutofit/>
          </a:bodyPr>
          <a:lstStyle/>
          <a:p>
            <a:pPr marL="0" marR="0" lvl="0" indent="0" algn="l" rtl="0">
              <a:spcBef>
                <a:spcPts val="0"/>
              </a:spcBef>
              <a:buClr>
                <a:schemeClr val="dk2"/>
              </a:buClr>
              <a:buSzPct val="25000"/>
              <a:buFont typeface="Trebuchet MS"/>
              <a:buNone/>
            </a:pPr>
            <a:r>
              <a:rPr lang="en-US" sz="4000" b="0" i="0" u="none" strike="noStrike" cap="none">
                <a:solidFill>
                  <a:schemeClr val="dk2"/>
                </a:solidFill>
                <a:latin typeface="Trebuchet MS"/>
                <a:ea typeface="Trebuchet MS"/>
                <a:cs typeface="Trebuchet MS"/>
                <a:sym typeface="Trebuchet MS"/>
              </a:rPr>
              <a:t>Products</a:t>
            </a:r>
          </a:p>
        </p:txBody>
      </p:sp>
      <p:pic>
        <p:nvPicPr>
          <p:cNvPr id="179" name="Shape 179" descr="http://www.designdirectory.com/user_files/company_files/thumbnails/frm_thumbnail_404990_2731_AII7yNkIpMm_8DkerdJ9VhVud.JPG"/>
          <p:cNvPicPr preferRelativeResize="0">
            <a:picLocks noGrp="1"/>
          </p:cNvPicPr>
          <p:nvPr>
            <p:ph type="body" idx="1"/>
          </p:nvPr>
        </p:nvPicPr>
        <p:blipFill rotWithShape="1">
          <a:blip r:embed="rId4">
            <a:alphaModFix/>
          </a:blip>
          <a:srcRect/>
          <a:stretch/>
        </p:blipFill>
        <p:spPr>
          <a:xfrm>
            <a:off x="748754" y="2249488"/>
            <a:ext cx="4051845" cy="2291456"/>
          </a:xfrm>
          <a:prstGeom prst="rect">
            <a:avLst/>
          </a:prstGeom>
          <a:noFill/>
          <a:ln>
            <a:noFill/>
          </a:ln>
        </p:spPr>
      </p:pic>
      <p:pic>
        <p:nvPicPr>
          <p:cNvPr id="180" name="Shape 180" descr="https://encrypted-tbn1.gstatic.com/images?q=tbn:ANd9GcTnsWxVkRJXh7cvJJwJEYdblIBbynKqMlg-wgMSduBK5wVeIcT16A"/>
          <p:cNvPicPr preferRelativeResize="0"/>
          <p:nvPr/>
        </p:nvPicPr>
        <p:blipFill rotWithShape="1">
          <a:blip r:embed="rId5">
            <a:alphaModFix/>
          </a:blip>
          <a:srcRect/>
          <a:stretch/>
        </p:blipFill>
        <p:spPr>
          <a:xfrm>
            <a:off x="5562600" y="1295400"/>
            <a:ext cx="2505075" cy="1819276"/>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Shape 185"/>
          <p:cNvSpPr txBox="1">
            <a:spLocks noGrp="1"/>
          </p:cNvSpPr>
          <p:nvPr>
            <p:ph type="title"/>
          </p:nvPr>
        </p:nvSpPr>
        <p:spPr>
          <a:xfrm>
            <a:off x="457200" y="1143000"/>
            <a:ext cx="8229600" cy="1066799"/>
          </a:xfrm>
          <a:prstGeom prst="rect">
            <a:avLst/>
          </a:prstGeom>
          <a:noFill/>
          <a:ln>
            <a:noFill/>
          </a:ln>
        </p:spPr>
        <p:txBody>
          <a:bodyPr lIns="91425" tIns="45700" rIns="91425" bIns="45700" anchor="ctr" anchorCtr="0">
            <a:noAutofit/>
          </a:bodyPr>
          <a:lstStyle/>
          <a:p>
            <a:pPr marL="0" marR="0" lvl="0" indent="0" algn="l" rtl="0">
              <a:spcBef>
                <a:spcPts val="0"/>
              </a:spcBef>
              <a:buClr>
                <a:schemeClr val="dk2"/>
              </a:buClr>
              <a:buSzPct val="25000"/>
              <a:buFont typeface="Trebuchet MS"/>
              <a:buNone/>
            </a:pPr>
            <a:r>
              <a:rPr lang="en-US" sz="4000" b="0" i="0" u="sng" strike="noStrike" cap="none">
                <a:solidFill>
                  <a:schemeClr val="hlink"/>
                </a:solidFill>
                <a:latin typeface="Trebuchet MS"/>
                <a:ea typeface="Trebuchet MS"/>
                <a:cs typeface="Trebuchet MS"/>
                <a:sym typeface="Trebuchet MS"/>
                <a:hlinkClick r:id="rId3"/>
              </a:rPr>
              <a:t>Project Success Scorecard</a:t>
            </a:r>
          </a:p>
        </p:txBody>
      </p:sp>
      <p:graphicFrame>
        <p:nvGraphicFramePr>
          <p:cNvPr id="186" name="Shape 186"/>
          <p:cNvGraphicFramePr/>
          <p:nvPr/>
        </p:nvGraphicFramePr>
        <p:xfrm>
          <a:off x="457200" y="2249488"/>
          <a:ext cx="3000000" cy="3000000"/>
        </p:xfrm>
        <a:graphic>
          <a:graphicData uri="http://schemas.openxmlformats.org/drawingml/2006/table">
            <a:tbl>
              <a:tblPr firstRow="1" bandRow="1">
                <a:noFill/>
                <a:tableStyleId>{94734C29-FAE0-4737-ABBC-E2C6922A4887}</a:tableStyleId>
              </a:tblPr>
              <a:tblGrid>
                <a:gridCol w="990600"/>
                <a:gridCol w="1402700"/>
                <a:gridCol w="1506900"/>
                <a:gridCol w="1281400"/>
                <a:gridCol w="838200"/>
                <a:gridCol w="1828800"/>
                <a:gridCol w="838200"/>
              </a:tblGrid>
              <a:tr h="1144575">
                <a:tc>
                  <a:txBody>
                    <a:bodyPr/>
                    <a:lstStyle/>
                    <a:p>
                      <a:pPr marL="0" marR="0" lvl="0" indent="0" algn="l" rtl="0">
                        <a:spcBef>
                          <a:spcPts val="0"/>
                        </a:spcBef>
                        <a:buSzPct val="25000"/>
                        <a:buNone/>
                      </a:pPr>
                      <a:r>
                        <a:rPr lang="en-US" sz="1400" u="none" strike="noStrike" cap="none"/>
                        <a:t>Priority for this project</a:t>
                      </a:r>
                    </a:p>
                  </a:txBody>
                  <a:tcPr marL="91450" marR="91450" marT="45725" marB="45725"/>
                </a:tc>
                <a:tc>
                  <a:txBody>
                    <a:bodyPr/>
                    <a:lstStyle/>
                    <a:p>
                      <a:pPr marL="0" marR="0" lvl="0" indent="0" algn="l" rtl="0">
                        <a:spcBef>
                          <a:spcPts val="0"/>
                        </a:spcBef>
                        <a:buSzPct val="25000"/>
                        <a:buNone/>
                      </a:pPr>
                      <a:r>
                        <a:rPr lang="en-US" sz="1400" u="none" strike="noStrike" cap="none"/>
                        <a:t>ITEM</a:t>
                      </a:r>
                    </a:p>
                  </a:txBody>
                  <a:tcPr marL="91450" marR="91450" marT="45725" marB="45725"/>
                </a:tc>
                <a:tc>
                  <a:txBody>
                    <a:bodyPr/>
                    <a:lstStyle/>
                    <a:p>
                      <a:pPr marL="0" marR="0" lvl="0" indent="0" algn="l" rtl="0">
                        <a:spcBef>
                          <a:spcPts val="0"/>
                        </a:spcBef>
                        <a:buSzPct val="25000"/>
                        <a:buNone/>
                      </a:pPr>
                      <a:r>
                        <a:rPr lang="en-US" sz="1400" u="none" strike="noStrike" cap="none"/>
                        <a:t>Description</a:t>
                      </a:r>
                    </a:p>
                  </a:txBody>
                  <a:tcPr marL="91450" marR="91450" marT="45725" marB="45725"/>
                </a:tc>
                <a:tc>
                  <a:txBody>
                    <a:bodyPr/>
                    <a:lstStyle/>
                    <a:p>
                      <a:pPr marL="0" marR="0" lvl="0" indent="0" algn="l" rtl="0">
                        <a:spcBef>
                          <a:spcPts val="0"/>
                        </a:spcBef>
                        <a:buSzPct val="25000"/>
                        <a:buNone/>
                      </a:pPr>
                      <a:r>
                        <a:rPr lang="en-US" sz="1400" u="none" strike="noStrike" cap="none"/>
                        <a:t>Target</a:t>
                      </a:r>
                    </a:p>
                  </a:txBody>
                  <a:tcPr marL="91450" marR="91450" marT="45725" marB="45725"/>
                </a:tc>
                <a:tc>
                  <a:txBody>
                    <a:bodyPr/>
                    <a:lstStyle/>
                    <a:p>
                      <a:pPr marL="0" marR="0" lvl="0" indent="0" algn="l" rtl="0">
                        <a:spcBef>
                          <a:spcPts val="0"/>
                        </a:spcBef>
                        <a:buSzPct val="25000"/>
                        <a:buNone/>
                      </a:pPr>
                      <a:r>
                        <a:rPr lang="en-US" sz="1400" u="none" strike="noStrike" cap="none"/>
                        <a:t>Status</a:t>
                      </a:r>
                    </a:p>
                  </a:txBody>
                  <a:tcPr marL="91450" marR="91450" marT="45725" marB="45725"/>
                </a:tc>
                <a:tc>
                  <a:txBody>
                    <a:bodyPr/>
                    <a:lstStyle/>
                    <a:p>
                      <a:pPr marL="0" marR="0" lvl="0" indent="0" algn="l" rtl="0">
                        <a:spcBef>
                          <a:spcPts val="0"/>
                        </a:spcBef>
                        <a:buSzPct val="25000"/>
                        <a:buNone/>
                      </a:pPr>
                      <a:r>
                        <a:rPr lang="en-US" sz="1400" u="none" strike="noStrike" cap="none"/>
                        <a:t>Action </a:t>
                      </a:r>
                    </a:p>
                    <a:p>
                      <a:pPr marL="0" marR="0" lvl="0" indent="0" algn="l" rtl="0">
                        <a:spcBef>
                          <a:spcPts val="0"/>
                        </a:spcBef>
                        <a:buSzPct val="25000"/>
                        <a:buNone/>
                      </a:pPr>
                      <a:r>
                        <a:rPr lang="en-US" sz="1400" u="none" strike="noStrike" cap="none"/>
                        <a:t>Required for Green</a:t>
                      </a:r>
                    </a:p>
                  </a:txBody>
                  <a:tcPr marL="91450" marR="91450" marT="45725" marB="45725"/>
                </a:tc>
                <a:tc>
                  <a:txBody>
                    <a:bodyPr/>
                    <a:lstStyle/>
                    <a:p>
                      <a:pPr marL="0" marR="0" lvl="0" indent="0" algn="l" rtl="0">
                        <a:spcBef>
                          <a:spcPts val="0"/>
                        </a:spcBef>
                        <a:buSzPct val="25000"/>
                        <a:buNone/>
                      </a:pPr>
                      <a:r>
                        <a:rPr lang="en-US" sz="1400" u="none" strike="noStrike" cap="none"/>
                        <a:t>Owner</a:t>
                      </a:r>
                    </a:p>
                  </a:txBody>
                  <a:tcPr marL="91450" marR="91450" marT="45725" marB="45725"/>
                </a:tc>
              </a:tr>
              <a:tr h="580225">
                <a:tc>
                  <a:txBody>
                    <a:bodyPr/>
                    <a:lstStyle/>
                    <a:p>
                      <a:pPr marL="0" marR="0" lvl="0" indent="0" algn="l" rtl="0">
                        <a:spcBef>
                          <a:spcPts val="0"/>
                        </a:spcBef>
                        <a:buSzPct val="25000"/>
                        <a:buNone/>
                      </a:pPr>
                      <a:r>
                        <a:rPr lang="en-US" sz="1400" u="none" strike="noStrike" cap="none"/>
                        <a:t>#4</a:t>
                      </a:r>
                    </a:p>
                  </a:txBody>
                  <a:tcPr marL="91450" marR="91450" marT="45725" marB="45725"/>
                </a:tc>
                <a:tc>
                  <a:txBody>
                    <a:bodyPr/>
                    <a:lstStyle/>
                    <a:p>
                      <a:pPr marL="0" marR="0" lvl="0" indent="0" algn="l" rtl="0">
                        <a:spcBef>
                          <a:spcPts val="0"/>
                        </a:spcBef>
                        <a:buSzPct val="25000"/>
                        <a:buNone/>
                      </a:pPr>
                      <a:r>
                        <a:rPr lang="en-US" sz="1400" u="none" strike="noStrike" cap="none"/>
                        <a:t>Functionality</a:t>
                      </a:r>
                    </a:p>
                  </a:txBody>
                  <a:tcPr marL="91450" marR="91450" marT="45725" marB="45725"/>
                </a:tc>
                <a:tc>
                  <a:txBody>
                    <a:bodyPr/>
                    <a:lstStyle/>
                    <a:p>
                      <a:pPr marL="0" marR="0" lvl="0" indent="0" algn="l" rtl="0">
                        <a:spcBef>
                          <a:spcPts val="0"/>
                        </a:spcBef>
                        <a:buSzPct val="25000"/>
                        <a:buNone/>
                      </a:pPr>
                      <a:r>
                        <a:rPr lang="en-US" sz="1400" u="none" strike="noStrike" cap="none"/>
                        <a:t>Must meet Building Code</a:t>
                      </a:r>
                    </a:p>
                  </a:txBody>
                  <a:tcPr marL="91450" marR="91450" marT="45725" marB="45725"/>
                </a:tc>
                <a:tc>
                  <a:txBody>
                    <a:bodyPr/>
                    <a:lstStyle/>
                    <a:p>
                      <a:pPr marL="0" marR="0" lvl="0" indent="0" algn="l" rtl="0">
                        <a:spcBef>
                          <a:spcPts val="0"/>
                        </a:spcBef>
                        <a:buSzPct val="25000"/>
                        <a:buNone/>
                      </a:pPr>
                      <a:r>
                        <a:rPr lang="en-US" sz="1400" u="none" strike="noStrike" cap="none"/>
                        <a:t>See Mr. Farino</a:t>
                      </a:r>
                    </a:p>
                  </a:txBody>
                  <a:tcPr marL="91450" marR="91450" marT="45725" marB="45725"/>
                </a:tc>
                <a:tc>
                  <a:txBody>
                    <a:bodyPr/>
                    <a:lstStyle/>
                    <a:p>
                      <a:pPr marL="0" marR="0" lvl="0" indent="0" algn="l" rtl="0">
                        <a:spcBef>
                          <a:spcPts val="0"/>
                        </a:spcBef>
                        <a:buSzPct val="25000"/>
                        <a:buNone/>
                      </a:pPr>
                      <a:r>
                        <a:rPr lang="en-US" sz="1400" u="none" strike="noStrike" cap="none">
                          <a:solidFill>
                            <a:srgbClr val="FF0000"/>
                          </a:solidFill>
                        </a:rPr>
                        <a:t>RED</a:t>
                      </a:r>
                    </a:p>
                  </a:txBody>
                  <a:tcPr marL="91450" marR="91450" marT="45725" marB="45725"/>
                </a:tc>
                <a:tc>
                  <a:txBody>
                    <a:bodyPr/>
                    <a:lstStyle/>
                    <a:p>
                      <a:pPr marL="0" marR="0" lvl="0" indent="0" algn="l" rtl="0">
                        <a:spcBef>
                          <a:spcPts val="0"/>
                        </a:spcBef>
                        <a:buSzPct val="25000"/>
                        <a:buNone/>
                      </a:pPr>
                      <a:r>
                        <a:rPr lang="en-US" sz="1400" u="none" strike="noStrike" cap="none"/>
                        <a:t>Meet w Mr. Farino to discuss designs</a:t>
                      </a:r>
                    </a:p>
                  </a:txBody>
                  <a:tcPr marL="91450" marR="91450" marT="45725" marB="45725"/>
                </a:tc>
                <a:tc>
                  <a:txBody>
                    <a:bodyPr/>
                    <a:lstStyle/>
                    <a:p>
                      <a:pPr marL="0" marR="0" lvl="0" indent="0" algn="l" rtl="0">
                        <a:spcBef>
                          <a:spcPts val="0"/>
                        </a:spcBef>
                        <a:buSzPct val="25000"/>
                        <a:buNone/>
                      </a:pPr>
                      <a:r>
                        <a:rPr lang="en-US" sz="1400" u="none" strike="noStrike" cap="none"/>
                        <a:t>Joe S</a:t>
                      </a:r>
                    </a:p>
                  </a:txBody>
                  <a:tcPr marL="91450" marR="91450" marT="45725" marB="45725"/>
                </a:tc>
              </a:tr>
              <a:tr h="580225">
                <a:tc>
                  <a:txBody>
                    <a:bodyPr/>
                    <a:lstStyle/>
                    <a:p>
                      <a:pPr marL="0" marR="0" lvl="0" indent="0" algn="l" rtl="0">
                        <a:spcBef>
                          <a:spcPts val="0"/>
                        </a:spcBef>
                        <a:buSzPct val="25000"/>
                        <a:buNone/>
                      </a:pPr>
                      <a:r>
                        <a:rPr lang="en-US" sz="1400" u="none" strike="noStrike" cap="none"/>
                        <a:t>#3</a:t>
                      </a:r>
                    </a:p>
                  </a:txBody>
                  <a:tcPr marL="91450" marR="91450" marT="45725" marB="45725"/>
                </a:tc>
                <a:tc>
                  <a:txBody>
                    <a:bodyPr/>
                    <a:lstStyle/>
                    <a:p>
                      <a:pPr marL="0" marR="0" lvl="0" indent="0" algn="l" rtl="0">
                        <a:spcBef>
                          <a:spcPts val="0"/>
                        </a:spcBef>
                        <a:buSzPct val="25000"/>
                        <a:buNone/>
                      </a:pPr>
                      <a:r>
                        <a:rPr lang="en-US" sz="1400" u="none" strike="noStrike" cap="none"/>
                        <a:t>Quality</a:t>
                      </a:r>
                    </a:p>
                  </a:txBody>
                  <a:tcPr marL="91450" marR="91450" marT="45725" marB="45725"/>
                </a:tc>
                <a:tc>
                  <a:txBody>
                    <a:bodyPr/>
                    <a:lstStyle/>
                    <a:p>
                      <a:pPr marL="0" marR="0" lvl="0" indent="0" algn="l" rtl="0">
                        <a:spcBef>
                          <a:spcPts val="0"/>
                        </a:spcBef>
                        <a:buSzPct val="25000"/>
                        <a:buNone/>
                      </a:pPr>
                      <a:r>
                        <a:rPr lang="en-US" sz="1400" u="none" strike="noStrike" cap="none"/>
                        <a:t>Meets or exceeds </a:t>
                      </a:r>
                    </a:p>
                  </a:txBody>
                  <a:tcPr marL="91450" marR="91450" marT="45725" marB="45725"/>
                </a:tc>
                <a:tc>
                  <a:txBody>
                    <a:bodyPr/>
                    <a:lstStyle/>
                    <a:p>
                      <a:pPr marL="0" marR="0" lvl="0" indent="0" algn="l" rtl="0">
                        <a:spcBef>
                          <a:spcPts val="0"/>
                        </a:spcBef>
                        <a:buSzPct val="25000"/>
                        <a:buNone/>
                      </a:pPr>
                      <a:r>
                        <a:rPr lang="en-US" sz="1400" u="none" strike="noStrike" cap="none"/>
                        <a:t>90% or above </a:t>
                      </a:r>
                    </a:p>
                  </a:txBody>
                  <a:tcPr marL="91450" marR="91450" marT="45725" marB="45725"/>
                </a:tc>
                <a:tc>
                  <a:txBody>
                    <a:bodyPr/>
                    <a:lstStyle/>
                    <a:p>
                      <a:pPr marL="0" marR="0" lvl="0" indent="0" algn="l" rtl="0">
                        <a:spcBef>
                          <a:spcPts val="0"/>
                        </a:spcBef>
                        <a:buSzPct val="25000"/>
                        <a:buNone/>
                      </a:pPr>
                      <a:r>
                        <a:rPr lang="en-US" sz="1400" u="none" strike="noStrike" cap="none">
                          <a:solidFill>
                            <a:srgbClr val="FF0000"/>
                          </a:solidFill>
                        </a:rPr>
                        <a:t>RED</a:t>
                      </a:r>
                    </a:p>
                  </a:txBody>
                  <a:tcPr marL="91450" marR="91450" marT="45725" marB="45725"/>
                </a:tc>
                <a:tc>
                  <a:txBody>
                    <a:bodyPr/>
                    <a:lstStyle/>
                    <a:p>
                      <a:pPr marL="0" marR="0" lvl="0" indent="0" algn="l" rtl="0">
                        <a:spcBef>
                          <a:spcPts val="0"/>
                        </a:spcBef>
                        <a:buSzPct val="25000"/>
                        <a:buNone/>
                      </a:pPr>
                      <a:r>
                        <a:rPr lang="en-US" sz="1400" u="none" strike="noStrike" cap="none"/>
                        <a:t>Internal Quality Control Check, Daily</a:t>
                      </a:r>
                    </a:p>
                  </a:txBody>
                  <a:tcPr marL="91450" marR="91450" marT="45725" marB="45725"/>
                </a:tc>
                <a:tc>
                  <a:txBody>
                    <a:bodyPr/>
                    <a:lstStyle/>
                    <a:p>
                      <a:pPr marL="0" marR="0" lvl="0" indent="0" algn="l" rtl="0">
                        <a:spcBef>
                          <a:spcPts val="0"/>
                        </a:spcBef>
                        <a:buSzPct val="25000"/>
                        <a:buNone/>
                      </a:pPr>
                      <a:r>
                        <a:rPr lang="en-US" sz="1400" u="none" strike="noStrike" cap="none"/>
                        <a:t>Steve W</a:t>
                      </a:r>
                    </a:p>
                  </a:txBody>
                  <a:tcPr marL="91450" marR="91450" marT="45725" marB="45725"/>
                </a:tc>
              </a:tr>
              <a:tr h="580225">
                <a:tc>
                  <a:txBody>
                    <a:bodyPr/>
                    <a:lstStyle/>
                    <a:p>
                      <a:pPr marL="0" marR="0" lvl="0" indent="0" algn="l" rtl="0">
                        <a:spcBef>
                          <a:spcPts val="0"/>
                        </a:spcBef>
                        <a:buSzPct val="25000"/>
                        <a:buNone/>
                      </a:pPr>
                      <a:r>
                        <a:rPr lang="en-US" sz="1400" u="none" strike="noStrike" cap="none"/>
                        <a:t>#2</a:t>
                      </a:r>
                    </a:p>
                  </a:txBody>
                  <a:tcPr marL="91450" marR="91450" marT="45725" marB="45725"/>
                </a:tc>
                <a:tc>
                  <a:txBody>
                    <a:bodyPr/>
                    <a:lstStyle/>
                    <a:p>
                      <a:pPr marL="0" marR="0" lvl="0" indent="0" algn="l" rtl="0">
                        <a:spcBef>
                          <a:spcPts val="0"/>
                        </a:spcBef>
                        <a:buSzPct val="25000"/>
                        <a:buNone/>
                      </a:pPr>
                      <a:r>
                        <a:rPr lang="en-US" sz="1400" u="none" strike="noStrike" cap="none"/>
                        <a:t>Schedule</a:t>
                      </a:r>
                    </a:p>
                  </a:txBody>
                  <a:tcPr marL="91450" marR="91450" marT="45725" marB="45725"/>
                </a:tc>
                <a:tc>
                  <a:txBody>
                    <a:bodyPr/>
                    <a:lstStyle/>
                    <a:p>
                      <a:pPr marL="0" marR="0" lvl="0" indent="0" algn="l" rtl="0">
                        <a:spcBef>
                          <a:spcPts val="0"/>
                        </a:spcBef>
                        <a:buSzPct val="25000"/>
                        <a:buNone/>
                      </a:pPr>
                      <a:r>
                        <a:rPr lang="en-US" sz="1400" u="none" strike="noStrike" cap="none"/>
                        <a:t>Schedule hits deadlines known</a:t>
                      </a:r>
                    </a:p>
                  </a:txBody>
                  <a:tcPr marL="91450" marR="91450" marT="45725" marB="45725"/>
                </a:tc>
                <a:tc>
                  <a:txBody>
                    <a:bodyPr/>
                    <a:lstStyle/>
                    <a:p>
                      <a:pPr marL="0" marR="0" lvl="0" indent="0" algn="l" rtl="0">
                        <a:spcBef>
                          <a:spcPts val="0"/>
                        </a:spcBef>
                        <a:buSzPct val="25000"/>
                        <a:buNone/>
                      </a:pPr>
                      <a:r>
                        <a:rPr lang="en-US" sz="1400" u="none" strike="noStrike" cap="none"/>
                        <a:t>Start Day +45</a:t>
                      </a:r>
                    </a:p>
                  </a:txBody>
                  <a:tcPr marL="91450" marR="91450" marT="45725" marB="45725"/>
                </a:tc>
                <a:tc>
                  <a:txBody>
                    <a:bodyPr/>
                    <a:lstStyle/>
                    <a:p>
                      <a:pPr marL="0" marR="0" lvl="0" indent="0" algn="l" rtl="0">
                        <a:spcBef>
                          <a:spcPts val="0"/>
                        </a:spcBef>
                        <a:buSzPct val="25000"/>
                        <a:buNone/>
                      </a:pPr>
                      <a:r>
                        <a:rPr lang="en-US" sz="1400" u="none" strike="noStrike" cap="none">
                          <a:solidFill>
                            <a:srgbClr val="00B050"/>
                          </a:solidFill>
                        </a:rPr>
                        <a:t>Green</a:t>
                      </a:r>
                    </a:p>
                  </a:txBody>
                  <a:tcPr marL="91450" marR="91450" marT="45725" marB="45725"/>
                </a:tc>
                <a:tc>
                  <a:txBody>
                    <a:bodyPr/>
                    <a:lstStyle/>
                    <a:p>
                      <a:pPr marL="0" marR="0" lvl="0" indent="0" algn="l" rtl="0">
                        <a:spcBef>
                          <a:spcPts val="0"/>
                        </a:spcBef>
                        <a:buSzPct val="25000"/>
                        <a:buNone/>
                      </a:pPr>
                      <a:r>
                        <a:rPr lang="en-US" sz="1400" u="none" strike="noStrike" cap="none"/>
                        <a:t>N/A</a:t>
                      </a:r>
                    </a:p>
                  </a:txBody>
                  <a:tcPr marL="91450" marR="91450" marT="45725" marB="45725"/>
                </a:tc>
                <a:tc>
                  <a:txBody>
                    <a:bodyPr/>
                    <a:lstStyle/>
                    <a:p>
                      <a:pPr marL="0" marR="0" lvl="0" indent="0" algn="l" rtl="0">
                        <a:spcBef>
                          <a:spcPts val="0"/>
                        </a:spcBef>
                        <a:buSzPct val="25000"/>
                        <a:buNone/>
                      </a:pPr>
                      <a:endParaRPr sz="1400" u="none" strike="noStrike" cap="none"/>
                    </a:p>
                  </a:txBody>
                  <a:tcPr marL="91450" marR="91450" marT="45725" marB="45725"/>
                </a:tc>
              </a:tr>
              <a:tr h="580225">
                <a:tc>
                  <a:txBody>
                    <a:bodyPr/>
                    <a:lstStyle/>
                    <a:p>
                      <a:pPr marL="0" marR="0" lvl="0" indent="0" algn="l" rtl="0">
                        <a:spcBef>
                          <a:spcPts val="0"/>
                        </a:spcBef>
                        <a:buSzPct val="25000"/>
                        <a:buNone/>
                      </a:pPr>
                      <a:r>
                        <a:rPr lang="en-US" sz="1400" u="none" strike="noStrike" cap="none"/>
                        <a:t>#1</a:t>
                      </a:r>
                    </a:p>
                  </a:txBody>
                  <a:tcPr marL="91450" marR="91450" marT="45725" marB="45725"/>
                </a:tc>
                <a:tc>
                  <a:txBody>
                    <a:bodyPr/>
                    <a:lstStyle/>
                    <a:p>
                      <a:pPr marL="0" marR="0" lvl="0" indent="0" algn="l" rtl="0">
                        <a:spcBef>
                          <a:spcPts val="0"/>
                        </a:spcBef>
                        <a:buSzPct val="25000"/>
                        <a:buNone/>
                      </a:pPr>
                      <a:r>
                        <a:rPr lang="en-US" sz="1400" u="none" strike="noStrike" cap="none"/>
                        <a:t>Quick and Safe </a:t>
                      </a:r>
                    </a:p>
                    <a:p>
                      <a:pPr marL="0" marR="0" lvl="0" indent="0" algn="l" rtl="0">
                        <a:spcBef>
                          <a:spcPts val="0"/>
                        </a:spcBef>
                        <a:buSzPct val="25000"/>
                        <a:buNone/>
                      </a:pPr>
                      <a:r>
                        <a:rPr lang="en-US" sz="1400" u="none" strike="noStrike" cap="none"/>
                        <a:t>to produce</a:t>
                      </a:r>
                    </a:p>
                  </a:txBody>
                  <a:tcPr marL="91450" marR="91450" marT="45725" marB="45725"/>
                </a:tc>
                <a:tc>
                  <a:txBody>
                    <a:bodyPr/>
                    <a:lstStyle/>
                    <a:p>
                      <a:pPr marL="0" marR="0" lvl="0" indent="0" algn="l" rtl="0">
                        <a:spcBef>
                          <a:spcPts val="0"/>
                        </a:spcBef>
                        <a:buSzPct val="25000"/>
                        <a:buNone/>
                      </a:pPr>
                      <a:r>
                        <a:rPr lang="en-US" sz="1400" u="none" strike="noStrike" cap="none"/>
                        <a:t>Time from set up to finish</a:t>
                      </a:r>
                    </a:p>
                    <a:p>
                      <a:pPr marL="0" marR="0" lvl="0" indent="0" algn="l" rtl="0">
                        <a:spcBef>
                          <a:spcPts val="0"/>
                        </a:spcBef>
                        <a:buSzPct val="25000"/>
                        <a:buNone/>
                      </a:pPr>
                      <a:r>
                        <a:rPr lang="en-US" sz="1400" u="none" strike="noStrike" cap="none"/>
                        <a:t>Safety Violations</a:t>
                      </a:r>
                    </a:p>
                  </a:txBody>
                  <a:tcPr marL="91450" marR="91450" marT="45725" marB="45725"/>
                </a:tc>
                <a:tc>
                  <a:txBody>
                    <a:bodyPr/>
                    <a:lstStyle/>
                    <a:p>
                      <a:pPr marL="0" marR="0" lvl="0" indent="0" algn="l" rtl="0">
                        <a:spcBef>
                          <a:spcPts val="0"/>
                        </a:spcBef>
                        <a:buSzPct val="25000"/>
                        <a:buNone/>
                      </a:pPr>
                      <a:r>
                        <a:rPr lang="en-US" sz="1400" u="none" strike="noStrike" cap="none"/>
                        <a:t>Daily Progress Track</a:t>
                      </a:r>
                    </a:p>
                    <a:p>
                      <a:pPr marL="0" marR="0" lvl="0" indent="0" algn="l" rtl="0">
                        <a:spcBef>
                          <a:spcPts val="0"/>
                        </a:spcBef>
                        <a:buSzPct val="25000"/>
                        <a:buNone/>
                      </a:pPr>
                      <a:r>
                        <a:rPr lang="en-US" sz="1400" u="none" strike="noStrike" cap="none"/>
                        <a:t>0f violations</a:t>
                      </a:r>
                    </a:p>
                  </a:txBody>
                  <a:tcPr marL="91450" marR="91450" marT="45725" marB="45725"/>
                </a:tc>
                <a:tc>
                  <a:txBody>
                    <a:bodyPr/>
                    <a:lstStyle/>
                    <a:p>
                      <a:pPr marL="0" marR="0" lvl="0" indent="0" algn="l" rtl="0">
                        <a:spcBef>
                          <a:spcPts val="0"/>
                        </a:spcBef>
                        <a:buSzPct val="25000"/>
                        <a:buNone/>
                      </a:pPr>
                      <a:r>
                        <a:rPr lang="en-US" sz="1400" u="none" strike="noStrike" cap="none">
                          <a:solidFill>
                            <a:srgbClr val="FFC000"/>
                          </a:solidFill>
                        </a:rPr>
                        <a:t>AMBER</a:t>
                      </a:r>
                    </a:p>
                  </a:txBody>
                  <a:tcPr marL="91450" marR="91450" marT="45725" marB="45725"/>
                </a:tc>
                <a:tc>
                  <a:txBody>
                    <a:bodyPr/>
                    <a:lstStyle/>
                    <a:p>
                      <a:pPr marL="0" marR="0" lvl="0" indent="0" algn="l" rtl="0">
                        <a:spcBef>
                          <a:spcPts val="0"/>
                        </a:spcBef>
                        <a:buSzPct val="25000"/>
                        <a:buNone/>
                      </a:pPr>
                      <a:r>
                        <a:rPr lang="en-US" sz="1400" u="none" strike="noStrike" cap="none"/>
                        <a:t>Safety Tracking</a:t>
                      </a:r>
                    </a:p>
                    <a:p>
                      <a:pPr marL="0" marR="0" lvl="0" indent="0" algn="l" rtl="0">
                        <a:spcBef>
                          <a:spcPts val="0"/>
                        </a:spcBef>
                        <a:buSzPct val="25000"/>
                        <a:buNone/>
                      </a:pPr>
                      <a:r>
                        <a:rPr lang="en-US" sz="1400" u="none" strike="noStrike" cap="none"/>
                        <a:t>Inventory</a:t>
                      </a:r>
                    </a:p>
                    <a:p>
                      <a:pPr marL="0" marR="0" lvl="0" indent="0" algn="l" rtl="0">
                        <a:spcBef>
                          <a:spcPts val="0"/>
                        </a:spcBef>
                        <a:buSzPct val="25000"/>
                        <a:buNone/>
                      </a:pPr>
                      <a:endParaRPr sz="1400" u="none" strike="noStrike" cap="none"/>
                    </a:p>
                    <a:p>
                      <a:pPr marL="0" marR="0" lvl="0" indent="0" algn="l" rtl="0">
                        <a:spcBef>
                          <a:spcPts val="0"/>
                        </a:spcBef>
                        <a:buSzPct val="25000"/>
                        <a:buNone/>
                      </a:pPr>
                      <a:endParaRPr sz="1400" u="none" strike="noStrike" cap="none"/>
                    </a:p>
                  </a:txBody>
                  <a:tcPr marL="91450" marR="91450" marT="45725" marB="45725"/>
                </a:tc>
                <a:tc>
                  <a:txBody>
                    <a:bodyPr/>
                    <a:lstStyle/>
                    <a:p>
                      <a:pPr marL="0" marR="0" lvl="0" indent="0" algn="l" rtl="0">
                        <a:spcBef>
                          <a:spcPts val="0"/>
                        </a:spcBef>
                        <a:buSzPct val="25000"/>
                        <a:buNone/>
                      </a:pPr>
                      <a:r>
                        <a:rPr lang="en-US" sz="1400" u="none" strike="noStrike" cap="none"/>
                        <a:t>Willy R</a:t>
                      </a:r>
                    </a:p>
                  </a:txBody>
                  <a:tcPr marL="91450" marR="91450" marT="45725" marB="45725"/>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pic>
        <p:nvPicPr>
          <p:cNvPr id="191" name="Shape 191" descr="http://howardogawa.files.wordpress.com/2012/02/ideo.png"/>
          <p:cNvPicPr preferRelativeResize="0"/>
          <p:nvPr/>
        </p:nvPicPr>
        <p:blipFill rotWithShape="1">
          <a:blip r:embed="rId3">
            <a:alphaModFix/>
          </a:blip>
          <a:srcRect/>
          <a:stretch/>
        </p:blipFill>
        <p:spPr>
          <a:xfrm>
            <a:off x="609600" y="533400"/>
            <a:ext cx="7848599" cy="616920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pic>
        <p:nvPicPr>
          <p:cNvPr id="196" name="Shape 196" descr="https://encrypted-tbn2.gstatic.com/images?q=tbn:ANd9GcTgJEGzfeq6hxOfeYKEhDa3oOmYKvfV99u9UMKoP5hCpwICrGx1DQ"/>
          <p:cNvPicPr preferRelativeResize="0"/>
          <p:nvPr/>
        </p:nvPicPr>
        <p:blipFill rotWithShape="1">
          <a:blip r:embed="rId3">
            <a:alphaModFix/>
          </a:blip>
          <a:srcRect/>
          <a:stretch/>
        </p:blipFill>
        <p:spPr>
          <a:xfrm>
            <a:off x="2514600" y="1295400"/>
            <a:ext cx="6096000" cy="5314460"/>
          </a:xfrm>
          <a:prstGeom prst="rect">
            <a:avLst/>
          </a:prstGeom>
          <a:noFill/>
          <a:ln>
            <a:noFill/>
          </a:ln>
        </p:spPr>
      </p:pic>
      <p:sp>
        <p:nvSpPr>
          <p:cNvPr id="197" name="Shape 197"/>
          <p:cNvSpPr txBox="1">
            <a:spLocks noGrp="1"/>
          </p:cNvSpPr>
          <p:nvPr>
            <p:ph type="title"/>
          </p:nvPr>
        </p:nvSpPr>
        <p:spPr>
          <a:xfrm>
            <a:off x="0" y="685800"/>
            <a:ext cx="8229600" cy="1066799"/>
          </a:xfrm>
          <a:prstGeom prst="rect">
            <a:avLst/>
          </a:prstGeom>
          <a:noFill/>
          <a:ln>
            <a:noFill/>
          </a:ln>
        </p:spPr>
        <p:txBody>
          <a:bodyPr lIns="91425" tIns="45700" rIns="91425" bIns="45700" anchor="ctr" anchorCtr="0">
            <a:noAutofit/>
          </a:bodyPr>
          <a:lstStyle/>
          <a:p>
            <a:pPr marL="0" marR="0" lvl="0" indent="0" algn="l" rtl="0">
              <a:spcBef>
                <a:spcPts val="0"/>
              </a:spcBef>
              <a:buClr>
                <a:schemeClr val="dk2"/>
              </a:buClr>
              <a:buSzPct val="25000"/>
              <a:buFont typeface="Trebuchet MS"/>
              <a:buNone/>
            </a:pPr>
            <a:r>
              <a:rPr lang="en-US" sz="4000" b="0" i="0" u="none" strike="noStrike" cap="none">
                <a:solidFill>
                  <a:schemeClr val="dk2"/>
                </a:solidFill>
                <a:latin typeface="Trebuchet MS"/>
                <a:ea typeface="Trebuchet MS"/>
                <a:cs typeface="Trebuchet MS"/>
                <a:sym typeface="Trebuchet MS"/>
              </a:rPr>
              <a:t>Orthographic Projection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Shape 114"/>
          <p:cNvSpPr txBox="1">
            <a:spLocks noGrp="1"/>
          </p:cNvSpPr>
          <p:nvPr>
            <p:ph type="title"/>
          </p:nvPr>
        </p:nvSpPr>
        <p:spPr>
          <a:xfrm>
            <a:off x="457200" y="1143000"/>
            <a:ext cx="8229600" cy="1066799"/>
          </a:xfrm>
          <a:prstGeom prst="rect">
            <a:avLst/>
          </a:prstGeom>
          <a:noFill/>
          <a:ln>
            <a:noFill/>
          </a:ln>
        </p:spPr>
        <p:txBody>
          <a:bodyPr lIns="91425" tIns="45700" rIns="91425" bIns="45700" anchor="ctr" anchorCtr="0">
            <a:noAutofit/>
          </a:bodyPr>
          <a:lstStyle/>
          <a:p>
            <a:pPr marL="0" marR="0" lvl="0" indent="0" algn="l" rtl="0">
              <a:spcBef>
                <a:spcPts val="0"/>
              </a:spcBef>
              <a:buClr>
                <a:schemeClr val="dk2"/>
              </a:buClr>
              <a:buSzPct val="25000"/>
              <a:buFont typeface="Trebuchet MS"/>
              <a:buNone/>
            </a:pPr>
            <a:r>
              <a:rPr lang="en-US" sz="4000" b="0" i="0" u="none" strike="noStrike" cap="none">
                <a:solidFill>
                  <a:schemeClr val="dk2"/>
                </a:solidFill>
                <a:latin typeface="Trebuchet MS"/>
                <a:ea typeface="Trebuchet MS"/>
                <a:cs typeface="Trebuchet MS"/>
                <a:sym typeface="Trebuchet MS"/>
              </a:rPr>
              <a:t>Definition	</a:t>
            </a:r>
          </a:p>
        </p:txBody>
      </p:sp>
      <p:sp>
        <p:nvSpPr>
          <p:cNvPr id="115" name="Shape 115"/>
          <p:cNvSpPr txBox="1">
            <a:spLocks noGrp="1"/>
          </p:cNvSpPr>
          <p:nvPr>
            <p:ph type="body" idx="1"/>
          </p:nvPr>
        </p:nvSpPr>
        <p:spPr>
          <a:xfrm>
            <a:off x="457200" y="2249424"/>
            <a:ext cx="8229600" cy="4325112"/>
          </a:xfrm>
          <a:prstGeom prst="rect">
            <a:avLst/>
          </a:prstGeom>
          <a:noFill/>
          <a:ln>
            <a:noFill/>
          </a:ln>
        </p:spPr>
        <p:txBody>
          <a:bodyPr lIns="91425" tIns="45700" rIns="91425" bIns="45700" anchor="t" anchorCtr="0">
            <a:noAutofit/>
          </a:bodyPr>
          <a:lstStyle/>
          <a:p>
            <a:pPr marL="365760" marR="0" lvl="0" indent="-264160" algn="l" rtl="0">
              <a:lnSpc>
                <a:spcPct val="140000"/>
              </a:lnSpc>
              <a:spcBef>
                <a:spcPts val="0"/>
              </a:spcBef>
              <a:buClr>
                <a:schemeClr val="accent3"/>
              </a:buClr>
              <a:buSzPct val="25000"/>
              <a:buFont typeface="Georgia"/>
              <a:buNone/>
            </a:pPr>
            <a:r>
              <a:rPr lang="en-US" sz="2800" b="1" i="1" u="sng" strike="noStrike" cap="none">
                <a:solidFill>
                  <a:schemeClr val="dk1"/>
                </a:solidFill>
                <a:latin typeface="Georgia"/>
                <a:ea typeface="Georgia"/>
                <a:cs typeface="Georgia"/>
                <a:sym typeface="Georgia"/>
              </a:rPr>
              <a:t>The engineering design process- </a:t>
            </a:r>
            <a:r>
              <a:rPr lang="en-US" sz="2800" b="0" i="0" u="none" strike="noStrike" cap="none">
                <a:solidFill>
                  <a:schemeClr val="dk1"/>
                </a:solidFill>
                <a:latin typeface="Georgia"/>
                <a:ea typeface="Georgia"/>
                <a:cs typeface="Georgia"/>
                <a:sym typeface="Georgia"/>
              </a:rPr>
              <a:t>   is the formulation of a </a:t>
            </a:r>
            <a:r>
              <a:rPr lang="en-US" sz="2800" b="1" i="0" u="none" strike="noStrike" cap="none">
                <a:solidFill>
                  <a:schemeClr val="dk1"/>
                </a:solidFill>
                <a:latin typeface="Georgia"/>
                <a:ea typeface="Georgia"/>
                <a:cs typeface="Georgia"/>
                <a:sym typeface="Georgia"/>
              </a:rPr>
              <a:t>plan</a:t>
            </a:r>
            <a:r>
              <a:rPr lang="en-US" sz="2800" b="0" i="0" u="none" strike="noStrike" cap="none">
                <a:solidFill>
                  <a:schemeClr val="dk1"/>
                </a:solidFill>
                <a:latin typeface="Georgia"/>
                <a:ea typeface="Georgia"/>
                <a:cs typeface="Georgia"/>
                <a:sym typeface="Georgia"/>
              </a:rPr>
              <a:t> to help an engineer build a product with a </a:t>
            </a:r>
            <a:r>
              <a:rPr lang="en-US" sz="2800" b="0" i="1" u="none" strike="noStrike" cap="none">
                <a:solidFill>
                  <a:schemeClr val="dk1"/>
                </a:solidFill>
                <a:latin typeface="Georgia"/>
                <a:ea typeface="Georgia"/>
                <a:cs typeface="Georgia"/>
                <a:sym typeface="Georgia"/>
              </a:rPr>
              <a:t>specified performance goal. </a:t>
            </a:r>
            <a:r>
              <a:rPr lang="en-US" sz="2800" b="0" i="0" u="none" strike="noStrike" cap="none">
                <a:solidFill>
                  <a:schemeClr val="dk1"/>
                </a:solidFill>
                <a:latin typeface="Georgia"/>
                <a:ea typeface="Georgia"/>
                <a:cs typeface="Georgia"/>
                <a:sym typeface="Georgia"/>
              </a:rPr>
              <a:t>This process involves a number of steps, and parts of the process </a:t>
            </a:r>
            <a:r>
              <a:rPr lang="en-US" sz="2800" b="0" i="1" u="none" strike="noStrike" cap="none">
                <a:solidFill>
                  <a:schemeClr val="dk1"/>
                </a:solidFill>
                <a:latin typeface="Georgia"/>
                <a:ea typeface="Georgia"/>
                <a:cs typeface="Georgia"/>
                <a:sym typeface="Georgia"/>
              </a:rPr>
              <a:t>may need to be repeated </a:t>
            </a:r>
            <a:r>
              <a:rPr lang="en-US" sz="2800" b="0" i="0" u="none" strike="noStrike" cap="none">
                <a:solidFill>
                  <a:schemeClr val="dk1"/>
                </a:solidFill>
                <a:latin typeface="Georgia"/>
                <a:ea typeface="Georgia"/>
                <a:cs typeface="Georgia"/>
                <a:sym typeface="Georgia"/>
              </a:rPr>
              <a:t>many times before production of a final product can begin.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Shape 120"/>
          <p:cNvSpPr txBox="1">
            <a:spLocks noGrp="1"/>
          </p:cNvSpPr>
          <p:nvPr>
            <p:ph type="title"/>
          </p:nvPr>
        </p:nvSpPr>
        <p:spPr>
          <a:xfrm>
            <a:off x="457200" y="381000"/>
            <a:ext cx="8229600" cy="1066799"/>
          </a:xfrm>
          <a:prstGeom prst="rect">
            <a:avLst/>
          </a:prstGeom>
          <a:noFill/>
          <a:ln>
            <a:noFill/>
          </a:ln>
        </p:spPr>
        <p:txBody>
          <a:bodyPr lIns="91425" tIns="45700" rIns="91425" bIns="45700" anchor="ctr" anchorCtr="0">
            <a:noAutofit/>
          </a:bodyPr>
          <a:lstStyle/>
          <a:p>
            <a:pPr marL="0" marR="0" lvl="0" indent="0" algn="l" rtl="0">
              <a:spcBef>
                <a:spcPts val="0"/>
              </a:spcBef>
              <a:buClr>
                <a:schemeClr val="dk2"/>
              </a:buClr>
              <a:buSzPct val="25000"/>
              <a:buFont typeface="Trebuchet MS"/>
              <a:buNone/>
            </a:pPr>
            <a:r>
              <a:rPr lang="en-US" sz="4000" b="0" i="0" u="none" strike="noStrike" cap="none">
                <a:solidFill>
                  <a:schemeClr val="dk2"/>
                </a:solidFill>
                <a:latin typeface="Trebuchet MS"/>
                <a:ea typeface="Trebuchet MS"/>
                <a:cs typeface="Trebuchet MS"/>
                <a:sym typeface="Trebuchet MS"/>
              </a:rPr>
              <a:t>Many Different Models</a:t>
            </a:r>
          </a:p>
        </p:txBody>
      </p:sp>
      <p:pic>
        <p:nvPicPr>
          <p:cNvPr id="121" name="Shape 121" descr="http://agpa.uakron.edu/p16/lessonimages/EngineeringDesignProcess.jpg"/>
          <p:cNvPicPr preferRelativeResize="0"/>
          <p:nvPr/>
        </p:nvPicPr>
        <p:blipFill rotWithShape="1">
          <a:blip r:embed="rId3">
            <a:alphaModFix/>
          </a:blip>
          <a:srcRect/>
          <a:stretch/>
        </p:blipFill>
        <p:spPr>
          <a:xfrm>
            <a:off x="228600" y="1541355"/>
            <a:ext cx="8458198" cy="4972937"/>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Shape 126"/>
          <p:cNvSpPr txBox="1">
            <a:spLocks noGrp="1"/>
          </p:cNvSpPr>
          <p:nvPr>
            <p:ph type="title"/>
          </p:nvPr>
        </p:nvSpPr>
        <p:spPr>
          <a:xfrm>
            <a:off x="457200" y="1143000"/>
            <a:ext cx="8229600" cy="1066799"/>
          </a:xfrm>
          <a:prstGeom prst="rect">
            <a:avLst/>
          </a:prstGeom>
          <a:noFill/>
          <a:ln>
            <a:noFill/>
          </a:ln>
        </p:spPr>
        <p:txBody>
          <a:bodyPr lIns="91425" tIns="45700" rIns="91425" bIns="45700" anchor="ctr" anchorCtr="0">
            <a:noAutofit/>
          </a:bodyPr>
          <a:lstStyle/>
          <a:p>
            <a:pPr marL="0" marR="0" lvl="0" indent="0" algn="l" rtl="0">
              <a:spcBef>
                <a:spcPts val="0"/>
              </a:spcBef>
              <a:buClr>
                <a:schemeClr val="dk2"/>
              </a:buClr>
              <a:buSzPct val="25000"/>
              <a:buFont typeface="Trebuchet MS"/>
              <a:buNone/>
            </a:pPr>
            <a:r>
              <a:rPr lang="en-US" sz="4000" b="0" i="0" u="none" strike="noStrike" cap="none">
                <a:solidFill>
                  <a:schemeClr val="dk2"/>
                </a:solidFill>
                <a:latin typeface="Trebuchet MS"/>
                <a:ea typeface="Trebuchet MS"/>
                <a:cs typeface="Trebuchet MS"/>
                <a:sym typeface="Trebuchet MS"/>
              </a:rPr>
              <a:t>Identify the problem</a:t>
            </a:r>
          </a:p>
        </p:txBody>
      </p:sp>
      <p:sp>
        <p:nvSpPr>
          <p:cNvPr id="127" name="Shape 127"/>
          <p:cNvSpPr txBox="1">
            <a:spLocks noGrp="1"/>
          </p:cNvSpPr>
          <p:nvPr>
            <p:ph type="body" idx="1"/>
          </p:nvPr>
        </p:nvSpPr>
        <p:spPr>
          <a:xfrm>
            <a:off x="457200" y="2249424"/>
            <a:ext cx="8229600" cy="4325112"/>
          </a:xfrm>
          <a:prstGeom prst="rect">
            <a:avLst/>
          </a:prstGeom>
          <a:noFill/>
          <a:ln>
            <a:noFill/>
          </a:ln>
        </p:spPr>
        <p:txBody>
          <a:bodyPr lIns="91425" tIns="45700" rIns="91425" bIns="45700" anchor="t" anchorCtr="0">
            <a:noAutofit/>
          </a:bodyPr>
          <a:lstStyle/>
          <a:p>
            <a:pPr marL="365760" marR="0" lvl="0" indent="-264160" algn="l" rtl="0">
              <a:spcBef>
                <a:spcPts val="0"/>
              </a:spcBef>
              <a:buClr>
                <a:schemeClr val="accent3"/>
              </a:buClr>
              <a:buSzPct val="100000"/>
              <a:buFont typeface="Georgia"/>
              <a:buChar char="•"/>
            </a:pPr>
            <a:r>
              <a:rPr lang="en-US" sz="2800" b="0" i="0" u="none" strike="noStrike" cap="none">
                <a:solidFill>
                  <a:schemeClr val="dk1"/>
                </a:solidFill>
                <a:latin typeface="Georgia"/>
                <a:ea typeface="Georgia"/>
                <a:cs typeface="Georgia"/>
                <a:sym typeface="Georgia"/>
              </a:rPr>
              <a:t>Students should state the challenge problem in their own words. Example: How can I design a __________ that will __________?</a:t>
            </a:r>
          </a:p>
          <a:p>
            <a:pPr marL="365760" marR="0" lvl="0" indent="-264160" algn="l" rtl="0">
              <a:spcBef>
                <a:spcPts val="0"/>
              </a:spcBef>
              <a:buClr>
                <a:schemeClr val="dk1"/>
              </a:buClr>
              <a:buSzPct val="100000"/>
              <a:buFont typeface="Georgia"/>
              <a:buChar char="•"/>
            </a:pPr>
            <a:r>
              <a:rPr lang="en-US" sz="2800">
                <a:solidFill>
                  <a:schemeClr val="dk1"/>
                </a:solidFill>
                <a:latin typeface="Georgia"/>
                <a:ea typeface="Georgia"/>
                <a:cs typeface="Georgia"/>
                <a:sym typeface="Georgia"/>
              </a:rPr>
              <a:t>Problem Statement-  A problem statement defines the problem. It must include the 5 -W’s</a:t>
            </a:r>
          </a:p>
          <a:p>
            <a:pPr marR="0" lvl="1" indent="330200" algn="l" rtl="0">
              <a:spcBef>
                <a:spcPts val="0"/>
              </a:spcBef>
              <a:buClr>
                <a:schemeClr val="dk1"/>
              </a:buClr>
              <a:buSzPct val="100000"/>
              <a:buFont typeface="Georgia"/>
              <a:buChar char="▫"/>
            </a:pPr>
            <a:r>
              <a:rPr lang="en-US" sz="2800">
                <a:solidFill>
                  <a:schemeClr val="dk1"/>
                </a:solidFill>
                <a:latin typeface="Georgia"/>
                <a:ea typeface="Georgia"/>
                <a:cs typeface="Georgia"/>
                <a:sym typeface="Georgia"/>
              </a:rPr>
              <a:t>Who, What, When , Where, Why </a:t>
            </a:r>
          </a:p>
          <a:p>
            <a:pPr marL="365760" marR="0" lvl="0" indent="-264160" algn="l" rtl="0">
              <a:spcBef>
                <a:spcPts val="300"/>
              </a:spcBef>
              <a:buClr>
                <a:schemeClr val="accent3"/>
              </a:buClr>
              <a:buSzPct val="100000"/>
              <a:buFont typeface="Georgia"/>
              <a:buChar char="•"/>
            </a:pPr>
            <a:r>
              <a:rPr lang="en-US" sz="2800" b="0" i="0" u="none" strike="noStrike" cap="none">
                <a:solidFill>
                  <a:schemeClr val="dk1"/>
                </a:solidFill>
                <a:latin typeface="Georgia"/>
                <a:ea typeface="Georgia"/>
                <a:cs typeface="Georgia"/>
                <a:sym typeface="Georgia"/>
              </a:rPr>
              <a:t>Research</a:t>
            </a:r>
          </a:p>
          <a:p>
            <a:pPr marL="658368" marR="0" lvl="1" indent="-251968" algn="l" rtl="0">
              <a:spcBef>
                <a:spcPts val="300"/>
              </a:spcBef>
              <a:buClr>
                <a:schemeClr val="accent2"/>
              </a:buClr>
              <a:buSzPct val="100000"/>
              <a:buFont typeface="Georgia"/>
              <a:buChar char="▫"/>
            </a:pPr>
            <a:r>
              <a:rPr lang="en-US" sz="1600">
                <a:solidFill>
                  <a:schemeClr val="accent2"/>
                </a:solidFill>
                <a:latin typeface="Georgia"/>
                <a:ea typeface="Georgia"/>
                <a:cs typeface="Georgia"/>
                <a:sym typeface="Georgia"/>
              </a:rPr>
              <a:t>Utilize various methods to get needed information.  Dont re-invent the wheel</a:t>
            </a:r>
          </a:p>
          <a:p>
            <a:pPr marL="365760" marR="0" lvl="0" indent="-264160" algn="l" rtl="0">
              <a:spcBef>
                <a:spcPts val="300"/>
              </a:spcBef>
              <a:buClr>
                <a:schemeClr val="accent3"/>
              </a:buClr>
              <a:buSzPct val="100000"/>
              <a:buFont typeface="Georgia"/>
              <a:buChar char="•"/>
            </a:pPr>
            <a:r>
              <a:rPr lang="en-US" sz="2800" b="0" i="0" u="sng" strike="noStrike" cap="none">
                <a:solidFill>
                  <a:schemeClr val="hlink"/>
                </a:solidFill>
                <a:latin typeface="Georgia"/>
                <a:ea typeface="Georgia"/>
                <a:cs typeface="Georgia"/>
                <a:sym typeface="Georgia"/>
                <a:hlinkClick r:id="rId3"/>
              </a:rPr>
              <a:t>Reverse Engineering</a:t>
            </a:r>
            <a:r>
              <a:rPr lang="en-US" sz="2800" b="0" i="0" u="none" strike="noStrike" cap="none">
                <a:solidFill>
                  <a:schemeClr val="dk1"/>
                </a:solidFill>
                <a:latin typeface="Georgia"/>
                <a:ea typeface="Georgia"/>
                <a:cs typeface="Georgia"/>
                <a:sym typeface="Georgia"/>
              </a:rPr>
              <a:t>- </a:t>
            </a:r>
            <a:r>
              <a:rPr lang="en-US" sz="2800" b="0" i="0" u="sng" strike="noStrike" cap="none">
                <a:solidFill>
                  <a:schemeClr val="hlink"/>
                </a:solidFill>
                <a:latin typeface="Georgia"/>
                <a:ea typeface="Georgia"/>
                <a:cs typeface="Georgia"/>
                <a:sym typeface="Georgia"/>
                <a:hlinkClick r:id="rId4"/>
              </a:rPr>
              <a:t>Examples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title"/>
          </p:nvPr>
        </p:nvSpPr>
        <p:spPr>
          <a:xfrm>
            <a:off x="228600" y="685800"/>
            <a:ext cx="8229600" cy="1066799"/>
          </a:xfrm>
          <a:prstGeom prst="rect">
            <a:avLst/>
          </a:prstGeom>
          <a:noFill/>
          <a:ln>
            <a:noFill/>
          </a:ln>
        </p:spPr>
        <p:txBody>
          <a:bodyPr lIns="91425" tIns="45700" rIns="91425" bIns="45700" anchor="ctr" anchorCtr="0">
            <a:noAutofit/>
          </a:bodyPr>
          <a:lstStyle/>
          <a:p>
            <a:pPr marL="0" marR="0" lvl="0" indent="0" algn="l" rtl="0">
              <a:spcBef>
                <a:spcPts val="0"/>
              </a:spcBef>
              <a:buClr>
                <a:schemeClr val="dk2"/>
              </a:buClr>
              <a:buSzPct val="25000"/>
              <a:buFont typeface="Trebuchet MS"/>
              <a:buNone/>
            </a:pPr>
            <a:r>
              <a:rPr lang="en-US" sz="4000" b="0" i="0" u="none" strike="noStrike" cap="none">
                <a:solidFill>
                  <a:schemeClr val="dk2"/>
                </a:solidFill>
                <a:latin typeface="Trebuchet MS"/>
                <a:ea typeface="Trebuchet MS"/>
                <a:cs typeface="Trebuchet MS"/>
                <a:sym typeface="Trebuchet MS"/>
              </a:rPr>
              <a:t>Criteria and </a:t>
            </a:r>
            <a:r>
              <a:rPr lang="en-US" sz="4000">
                <a:solidFill>
                  <a:schemeClr val="dk2"/>
                </a:solidFill>
                <a:latin typeface="Trebuchet MS"/>
                <a:ea typeface="Trebuchet MS"/>
                <a:cs typeface="Trebuchet MS"/>
                <a:sym typeface="Trebuchet MS"/>
              </a:rPr>
              <a:t>Constraints</a:t>
            </a:r>
          </a:p>
        </p:txBody>
      </p:sp>
      <p:sp>
        <p:nvSpPr>
          <p:cNvPr id="133" name="Shape 133"/>
          <p:cNvSpPr txBox="1">
            <a:spLocks noGrp="1"/>
          </p:cNvSpPr>
          <p:nvPr>
            <p:ph type="body" idx="1"/>
          </p:nvPr>
        </p:nvSpPr>
        <p:spPr>
          <a:xfrm>
            <a:off x="304800" y="1600200"/>
            <a:ext cx="8229600" cy="4325112"/>
          </a:xfrm>
          <a:prstGeom prst="rect">
            <a:avLst/>
          </a:prstGeom>
          <a:noFill/>
          <a:ln>
            <a:noFill/>
          </a:ln>
        </p:spPr>
        <p:txBody>
          <a:bodyPr lIns="91425" tIns="45700" rIns="91425" bIns="45700" anchor="t" anchorCtr="0">
            <a:noAutofit/>
          </a:bodyPr>
          <a:lstStyle/>
          <a:p>
            <a:pPr marL="365760" marR="0" lvl="0" indent="-264160" algn="l" rtl="0">
              <a:spcBef>
                <a:spcPts val="0"/>
              </a:spcBef>
              <a:buClr>
                <a:schemeClr val="accent3"/>
              </a:buClr>
              <a:buSzPct val="100000"/>
              <a:buFont typeface="Georgia"/>
              <a:buChar char="•"/>
            </a:pPr>
            <a:r>
              <a:rPr lang="en-US" sz="2000" b="0" i="0" u="none" strike="noStrike" cap="none">
                <a:solidFill>
                  <a:schemeClr val="dk1"/>
                </a:solidFill>
                <a:latin typeface="Georgia"/>
                <a:ea typeface="Georgia"/>
                <a:cs typeface="Georgia"/>
                <a:sym typeface="Georgia"/>
              </a:rPr>
              <a:t>Students should specify the design requirements</a:t>
            </a:r>
            <a:r>
              <a:rPr lang="en-US" sz="2000">
                <a:solidFill>
                  <a:schemeClr val="dk1"/>
                </a:solidFill>
                <a:latin typeface="Georgia"/>
                <a:ea typeface="Georgia"/>
                <a:cs typeface="Georgia"/>
                <a:sym typeface="Georgia"/>
              </a:rPr>
              <a:t>, </a:t>
            </a:r>
            <a:r>
              <a:rPr lang="en-US" sz="2000" b="0" i="0" u="none" strike="noStrike" cap="none">
                <a:solidFill>
                  <a:schemeClr val="dk1"/>
                </a:solidFill>
                <a:latin typeface="Georgia"/>
                <a:ea typeface="Georgia"/>
                <a:cs typeface="Georgia"/>
                <a:sym typeface="Georgia"/>
              </a:rPr>
              <a:t>criteria a</a:t>
            </a:r>
            <a:r>
              <a:rPr lang="en-US" sz="2000">
                <a:solidFill>
                  <a:schemeClr val="dk1"/>
                </a:solidFill>
                <a:latin typeface="Georgia"/>
                <a:ea typeface="Georgia"/>
                <a:cs typeface="Georgia"/>
                <a:sym typeface="Georgia"/>
              </a:rPr>
              <a:t>nd</a:t>
            </a:r>
            <a:r>
              <a:rPr lang="en-US" sz="2000" b="0" i="0" u="none" strike="noStrike" cap="none">
                <a:solidFill>
                  <a:schemeClr val="dk1"/>
                </a:solidFill>
                <a:latin typeface="Georgia"/>
                <a:ea typeface="Georgia"/>
                <a:cs typeface="Georgia"/>
                <a:sym typeface="Georgia"/>
              </a:rPr>
              <a:t> constraints. </a:t>
            </a:r>
          </a:p>
          <a:p>
            <a:pPr marL="365760" marR="0" lvl="0" indent="-264160" algn="l" rtl="0">
              <a:spcBef>
                <a:spcPts val="0"/>
              </a:spcBef>
              <a:buClr>
                <a:schemeClr val="accent3"/>
              </a:buClr>
              <a:buSzPct val="100000"/>
              <a:buFont typeface="Georgia"/>
              <a:buChar char="•"/>
            </a:pPr>
            <a:r>
              <a:rPr lang="en-US" sz="2000" b="1">
                <a:solidFill>
                  <a:schemeClr val="dk1"/>
                </a:solidFill>
                <a:latin typeface="Georgia"/>
                <a:ea typeface="Georgia"/>
                <a:cs typeface="Georgia"/>
                <a:sym typeface="Georgia"/>
              </a:rPr>
              <a:t>Criteria-Something that must happen</a:t>
            </a:r>
          </a:p>
          <a:p>
            <a:pPr marR="0" lvl="1" indent="393700" algn="l" rtl="0">
              <a:spcBef>
                <a:spcPts val="0"/>
              </a:spcBef>
              <a:buClr>
                <a:schemeClr val="accent3"/>
              </a:buClr>
              <a:buSzPct val="100000"/>
              <a:buFont typeface="Georgia"/>
              <a:buChar char="▫"/>
            </a:pPr>
            <a:r>
              <a:rPr lang="en-US" b="1" i="0" u="none" strike="noStrike" cap="none">
                <a:solidFill>
                  <a:schemeClr val="dk1"/>
                </a:solidFill>
                <a:latin typeface="Georgia"/>
                <a:ea typeface="Georgia"/>
                <a:cs typeface="Georgia"/>
                <a:sym typeface="Georgia"/>
              </a:rPr>
              <a:t>Example</a:t>
            </a:r>
            <a:r>
              <a:rPr lang="en-US" sz="2000" b="0" i="0" u="none" strike="noStrike" cap="none">
                <a:solidFill>
                  <a:schemeClr val="dk1"/>
                </a:solidFill>
                <a:latin typeface="Georgia"/>
                <a:ea typeface="Georgia"/>
                <a:cs typeface="Georgia"/>
                <a:sym typeface="Georgia"/>
              </a:rPr>
              <a:t>: </a:t>
            </a:r>
            <a:r>
              <a:rPr lang="en-US" sz="2000">
                <a:solidFill>
                  <a:schemeClr val="dk1"/>
                </a:solidFill>
                <a:latin typeface="Georgia"/>
                <a:ea typeface="Georgia"/>
                <a:cs typeface="Georgia"/>
                <a:sym typeface="Georgia"/>
              </a:rPr>
              <a:t>The student store must be have 1 door and 1 wndow</a:t>
            </a:r>
            <a:r>
              <a:rPr lang="en-US" sz="2000" b="0" i="0" u="none" strike="noStrike" cap="none">
                <a:solidFill>
                  <a:schemeClr val="dk1"/>
                </a:solidFill>
                <a:latin typeface="Georgia"/>
                <a:ea typeface="Georgia"/>
                <a:cs typeface="Georgia"/>
                <a:sym typeface="Georgia"/>
              </a:rPr>
              <a:t> </a:t>
            </a:r>
          </a:p>
          <a:p>
            <a:pPr marL="365760" marR="0" lvl="0" indent="-264160" algn="l" rtl="0">
              <a:spcBef>
                <a:spcPts val="0"/>
              </a:spcBef>
              <a:buClr>
                <a:schemeClr val="accent3"/>
              </a:buClr>
              <a:buSzPct val="100000"/>
              <a:buFont typeface="Georgia"/>
              <a:buChar char="•"/>
            </a:pPr>
            <a:r>
              <a:rPr lang="en-US" sz="2000">
                <a:solidFill>
                  <a:schemeClr val="dk1"/>
                </a:solidFill>
                <a:latin typeface="Georgia"/>
                <a:ea typeface="Georgia"/>
                <a:cs typeface="Georgia"/>
                <a:sym typeface="Georgia"/>
              </a:rPr>
              <a:t>C</a:t>
            </a:r>
            <a:r>
              <a:rPr lang="en-US" sz="2000" b="1">
                <a:solidFill>
                  <a:schemeClr val="dk1"/>
                </a:solidFill>
                <a:latin typeface="Georgia"/>
                <a:ea typeface="Georgia"/>
                <a:cs typeface="Georgia"/>
                <a:sym typeface="Georgia"/>
              </a:rPr>
              <a:t>ONSTRAINT</a:t>
            </a:r>
            <a:r>
              <a:rPr lang="en-US" sz="2000">
                <a:solidFill>
                  <a:schemeClr val="dk1"/>
                </a:solidFill>
                <a:latin typeface="Georgia"/>
                <a:ea typeface="Georgia"/>
                <a:cs typeface="Georgia"/>
                <a:sym typeface="Georgia"/>
              </a:rPr>
              <a:t>-Is a limitation</a:t>
            </a:r>
            <a:r>
              <a:rPr lang="en-US" sz="2000" b="0" i="0" u="none" strike="noStrike" cap="none">
                <a:solidFill>
                  <a:schemeClr val="dk1"/>
                </a:solidFill>
                <a:latin typeface="Georgia"/>
                <a:ea typeface="Georgia"/>
                <a:cs typeface="Georgia"/>
                <a:sym typeface="Georgia"/>
              </a:rPr>
              <a:t>. </a:t>
            </a:r>
          </a:p>
          <a:p>
            <a:pPr marR="0" lvl="1" indent="393700" algn="l" rtl="0">
              <a:spcBef>
                <a:spcPts val="0"/>
              </a:spcBef>
              <a:buClr>
                <a:schemeClr val="accent3"/>
              </a:buClr>
              <a:buSzPct val="142857"/>
              <a:buFont typeface="Georgia"/>
              <a:buChar char="▫"/>
            </a:pPr>
            <a:r>
              <a:rPr lang="en-US" b="1" i="0" u="none" strike="noStrike" cap="none">
                <a:solidFill>
                  <a:schemeClr val="dk1"/>
                </a:solidFill>
                <a:latin typeface="Georgia"/>
                <a:ea typeface="Georgia"/>
                <a:cs typeface="Georgia"/>
                <a:sym typeface="Georgia"/>
              </a:rPr>
              <a:t>Example</a:t>
            </a:r>
            <a:r>
              <a:rPr lang="en-US" sz="2000" b="0" i="0" u="none" strike="noStrike" cap="none">
                <a:solidFill>
                  <a:schemeClr val="dk1"/>
                </a:solidFill>
                <a:latin typeface="Georgia"/>
                <a:ea typeface="Georgia"/>
                <a:cs typeface="Georgia"/>
                <a:sym typeface="Georgia"/>
              </a:rPr>
              <a:t>: </a:t>
            </a:r>
            <a:r>
              <a:rPr lang="en-US" sz="2000">
                <a:solidFill>
                  <a:schemeClr val="dk1"/>
                </a:solidFill>
                <a:latin typeface="Georgia"/>
                <a:ea typeface="Georgia"/>
                <a:cs typeface="Georgia"/>
                <a:sym typeface="Georgia"/>
              </a:rPr>
              <a:t>The student store can be no bigger than 8” by 16’ and it must be mobile.</a:t>
            </a:r>
          </a:p>
          <a:p>
            <a:pPr marL="365760" marR="0" lvl="0" indent="-264160" algn="l" rtl="0">
              <a:spcBef>
                <a:spcPts val="300"/>
              </a:spcBef>
              <a:buClr>
                <a:schemeClr val="accent3"/>
              </a:buClr>
              <a:buSzPct val="100000"/>
              <a:buFont typeface="Georgia"/>
              <a:buChar char="•"/>
            </a:pPr>
            <a:r>
              <a:rPr lang="en-US" sz="2000" b="1" i="0" u="none" strike="noStrike" cap="none">
                <a:solidFill>
                  <a:schemeClr val="dk1"/>
                </a:solidFill>
                <a:latin typeface="Georgia"/>
                <a:ea typeface="Georgia"/>
                <a:cs typeface="Georgia"/>
                <a:sym typeface="Georgia"/>
              </a:rPr>
              <a:t>Establishing design requirements is one of the most important elements in the design process</a:t>
            </a:r>
          </a:p>
          <a:p>
            <a:pPr marL="658368" marR="0" lvl="1" indent="-251968" algn="l" rtl="0">
              <a:spcBef>
                <a:spcPts val="300"/>
              </a:spcBef>
              <a:buClr>
                <a:schemeClr val="accent2"/>
              </a:buClr>
              <a:buSzPct val="100000"/>
              <a:buFont typeface="Georgia"/>
              <a:buChar char="▫"/>
            </a:pPr>
            <a:r>
              <a:rPr lang="en-US" sz="1800" b="1" i="0" u="sng" strike="noStrike" cap="none">
                <a:solidFill>
                  <a:schemeClr val="hlink"/>
                </a:solidFill>
                <a:latin typeface="Georgia"/>
                <a:ea typeface="Georgia"/>
                <a:cs typeface="Georgia"/>
                <a:sym typeface="Georgia"/>
                <a:hlinkClick r:id="rId3"/>
              </a:rPr>
              <a:t>method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Shape 138"/>
          <p:cNvSpPr txBox="1">
            <a:spLocks noGrp="1"/>
          </p:cNvSpPr>
          <p:nvPr>
            <p:ph type="title"/>
          </p:nvPr>
        </p:nvSpPr>
        <p:spPr>
          <a:xfrm>
            <a:off x="381000" y="609600"/>
            <a:ext cx="8229600" cy="1066799"/>
          </a:xfrm>
          <a:prstGeom prst="rect">
            <a:avLst/>
          </a:prstGeom>
          <a:noFill/>
          <a:ln>
            <a:noFill/>
          </a:ln>
        </p:spPr>
        <p:txBody>
          <a:bodyPr lIns="91425" tIns="45700" rIns="91425" bIns="45700" anchor="ctr" anchorCtr="0">
            <a:noAutofit/>
          </a:bodyPr>
          <a:lstStyle/>
          <a:p>
            <a:pPr marL="0" marR="0" lvl="0" indent="0" algn="l" rtl="0">
              <a:spcBef>
                <a:spcPts val="0"/>
              </a:spcBef>
              <a:buClr>
                <a:schemeClr val="dk2"/>
              </a:buClr>
              <a:buSzPct val="25000"/>
              <a:buFont typeface="Trebuchet MS"/>
              <a:buNone/>
            </a:pPr>
            <a:r>
              <a:rPr lang="en-US" sz="4000" b="0" i="0" u="none" strike="noStrike" cap="none">
                <a:solidFill>
                  <a:schemeClr val="dk2"/>
                </a:solidFill>
                <a:latin typeface="Trebuchet MS"/>
                <a:ea typeface="Trebuchet MS"/>
                <a:cs typeface="Trebuchet MS"/>
                <a:sym typeface="Trebuchet MS"/>
              </a:rPr>
              <a:t>Brainstorm Solutions</a:t>
            </a:r>
          </a:p>
        </p:txBody>
      </p:sp>
      <p:sp>
        <p:nvSpPr>
          <p:cNvPr id="139" name="Shape 139"/>
          <p:cNvSpPr txBox="1">
            <a:spLocks noGrp="1"/>
          </p:cNvSpPr>
          <p:nvPr>
            <p:ph type="body" idx="1"/>
          </p:nvPr>
        </p:nvSpPr>
        <p:spPr>
          <a:xfrm>
            <a:off x="381000" y="1524000"/>
            <a:ext cx="8229600" cy="3487200"/>
          </a:xfrm>
          <a:prstGeom prst="rect">
            <a:avLst/>
          </a:prstGeom>
          <a:noFill/>
          <a:ln>
            <a:noFill/>
          </a:ln>
        </p:spPr>
        <p:txBody>
          <a:bodyPr lIns="91425" tIns="45700" rIns="91425" bIns="45700" anchor="t" anchorCtr="0">
            <a:noAutofit/>
          </a:bodyPr>
          <a:lstStyle/>
          <a:p>
            <a:pPr marL="365760" marR="0" lvl="0" indent="-264160" algn="l" rtl="0">
              <a:spcBef>
                <a:spcPts val="0"/>
              </a:spcBef>
              <a:buClr>
                <a:schemeClr val="accent3"/>
              </a:buClr>
              <a:buSzPct val="116666"/>
              <a:buFont typeface="Georgia"/>
              <a:buChar char="•"/>
            </a:pPr>
            <a:r>
              <a:rPr lang="en-US" sz="2400" b="0" i="0" u="none" strike="noStrike" cap="none">
                <a:solidFill>
                  <a:schemeClr val="dk1"/>
                </a:solidFill>
                <a:latin typeface="Georgia"/>
                <a:ea typeface="Georgia"/>
                <a:cs typeface="Georgia"/>
                <a:sym typeface="Georgia"/>
              </a:rPr>
              <a:t>Each student in the group should sketch his or her own ideas as the group discusses ways to solve the problem. Labels and arrows should be included to identify parts and how they might move. These drawings should be quick and brief</a:t>
            </a:r>
            <a:r>
              <a:rPr lang="en-US" sz="2800" b="0" i="0" u="none" strike="noStrike" cap="none">
                <a:solidFill>
                  <a:schemeClr val="dk1"/>
                </a:solidFill>
                <a:latin typeface="Georgia"/>
                <a:ea typeface="Georgia"/>
                <a:cs typeface="Georgia"/>
                <a:sym typeface="Georgia"/>
              </a:rPr>
              <a:t>.</a:t>
            </a:r>
          </a:p>
          <a:p>
            <a:pPr marL="365760" marR="0" lvl="0" indent="-264160" algn="l" rtl="0">
              <a:spcBef>
                <a:spcPts val="0"/>
              </a:spcBef>
              <a:buClr>
                <a:schemeClr val="dk1"/>
              </a:buClr>
              <a:buSzPct val="100000"/>
              <a:buFont typeface="Georgia"/>
              <a:buChar char="•"/>
            </a:pPr>
            <a:r>
              <a:rPr lang="en-US" sz="2800">
                <a:solidFill>
                  <a:schemeClr val="dk1"/>
                </a:solidFill>
                <a:latin typeface="Georgia"/>
                <a:ea typeface="Georgia"/>
                <a:cs typeface="Georgia"/>
                <a:sym typeface="Georgia"/>
              </a:rPr>
              <a:t>3 Rules</a:t>
            </a:r>
          </a:p>
          <a:p>
            <a:pPr marR="0" lvl="1" algn="l" rtl="0">
              <a:spcBef>
                <a:spcPts val="0"/>
              </a:spcBef>
              <a:buClr>
                <a:schemeClr val="dk1"/>
              </a:buClr>
              <a:buSzPct val="100000"/>
              <a:buFont typeface="Georgia"/>
            </a:pPr>
            <a:r>
              <a:rPr lang="en-US" sz="2800">
                <a:solidFill>
                  <a:schemeClr val="dk1"/>
                </a:solidFill>
                <a:latin typeface="Georgia"/>
                <a:ea typeface="Georgia"/>
                <a:cs typeface="Georgia"/>
                <a:sym typeface="Georgia"/>
              </a:rPr>
              <a:t>No Idea is Wrong</a:t>
            </a:r>
          </a:p>
          <a:p>
            <a:pPr marR="0" lvl="1" algn="l" rtl="0">
              <a:spcBef>
                <a:spcPts val="0"/>
              </a:spcBef>
              <a:buClr>
                <a:schemeClr val="dk1"/>
              </a:buClr>
              <a:buSzPct val="100000"/>
              <a:buFont typeface="Georgia"/>
            </a:pPr>
            <a:r>
              <a:rPr lang="en-US" sz="2800">
                <a:solidFill>
                  <a:schemeClr val="dk1"/>
                </a:solidFill>
                <a:latin typeface="Georgia"/>
                <a:ea typeface="Georgia"/>
                <a:cs typeface="Georgia"/>
                <a:sym typeface="Georgia"/>
              </a:rPr>
              <a:t>Dont Judge/Critisize</a:t>
            </a:r>
          </a:p>
          <a:p>
            <a:pPr marR="0" lvl="1" algn="l" rtl="0">
              <a:spcBef>
                <a:spcPts val="0"/>
              </a:spcBef>
              <a:buClr>
                <a:schemeClr val="dk1"/>
              </a:buClr>
              <a:buSzPct val="100000"/>
              <a:buFont typeface="Georgia"/>
            </a:pPr>
            <a:r>
              <a:rPr lang="en-US" sz="2800">
                <a:solidFill>
                  <a:schemeClr val="dk1"/>
                </a:solidFill>
                <a:latin typeface="Georgia"/>
                <a:ea typeface="Georgia"/>
                <a:cs typeface="Georgia"/>
                <a:sym typeface="Georgia"/>
              </a:rPr>
              <a:t>Communicate</a:t>
            </a:r>
          </a:p>
        </p:txBody>
      </p:sp>
      <p:pic>
        <p:nvPicPr>
          <p:cNvPr id="140" name="Shape 140" descr="https://encrypted-tbn1.gstatic.com/images?q=tbn:ANd9GcRZHUGtCqajTQVfhrbI7_5u3Yafcr64ykEu4mGfPBuLi0br6IXA"/>
          <p:cNvPicPr preferRelativeResize="0"/>
          <p:nvPr/>
        </p:nvPicPr>
        <p:blipFill rotWithShape="1">
          <a:blip r:embed="rId3">
            <a:alphaModFix/>
          </a:blip>
          <a:srcRect/>
          <a:stretch/>
        </p:blipFill>
        <p:spPr>
          <a:xfrm>
            <a:off x="4572000" y="3124200"/>
            <a:ext cx="4362449" cy="3276600"/>
          </a:xfrm>
          <a:prstGeom prst="rect">
            <a:avLst/>
          </a:prstGeom>
          <a:noFill/>
          <a:ln w="9525" cap="flat" cmpd="sng">
            <a:solidFill>
              <a:schemeClr val="accent1"/>
            </a:solidFill>
            <a:prstDash val="solid"/>
            <a:round/>
            <a:headEnd type="none" w="med" len="med"/>
            <a:tailEnd type="none" w="med" len="med"/>
          </a:ln>
        </p:spPr>
      </p:pic>
      <p:sp>
        <p:nvSpPr>
          <p:cNvPr id="141" name="Shape 141"/>
          <p:cNvSpPr txBox="1"/>
          <p:nvPr/>
        </p:nvSpPr>
        <p:spPr>
          <a:xfrm>
            <a:off x="152400" y="5346925"/>
            <a:ext cx="4419600" cy="1511100"/>
          </a:xfrm>
          <a:prstGeom prst="rect">
            <a:avLst/>
          </a:prstGeom>
          <a:noFill/>
          <a:ln>
            <a:noFill/>
          </a:ln>
        </p:spPr>
        <p:txBody>
          <a:bodyPr lIns="91425" tIns="45700" rIns="91425" bIns="45700" anchor="t" anchorCtr="0">
            <a:noAutofit/>
          </a:bodyPr>
          <a:lstStyle/>
          <a:p>
            <a:pPr marL="0" marR="0" lvl="0" indent="0" algn="l" rtl="0">
              <a:spcBef>
                <a:spcPts val="0"/>
              </a:spcBef>
              <a:buClr>
                <a:schemeClr val="accent3"/>
              </a:buClr>
              <a:buSzPct val="100000"/>
              <a:buFont typeface="Arial"/>
              <a:buChar char="•"/>
            </a:pPr>
            <a:r>
              <a:rPr lang="en-US" sz="2400" b="0" i="0" u="none" strike="noStrike" cap="none">
                <a:solidFill>
                  <a:schemeClr val="dk1"/>
                </a:solidFill>
                <a:latin typeface="Georgia"/>
                <a:ea typeface="Georgia"/>
                <a:cs typeface="Georgia"/>
                <a:sym typeface="Georgia"/>
              </a:rPr>
              <a:t>  The preliminary design focuses on creating the general framework to build the project on</a:t>
            </a:r>
          </a:p>
          <a:p>
            <a:pPr marL="0" marR="0" lvl="0" indent="0" algn="l" rtl="0">
              <a:spcBef>
                <a:spcPts val="0"/>
              </a:spcBef>
              <a:buNone/>
            </a:pPr>
            <a:endParaRPr sz="1800" b="0" i="0" u="none" strike="noStrike" cap="none">
              <a:solidFill>
                <a:schemeClr val="dk1"/>
              </a:solidFill>
              <a:latin typeface="Georgia"/>
              <a:ea typeface="Georgia"/>
              <a:cs typeface="Georgia"/>
              <a:sym typeface="Georgi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Shape 146"/>
          <p:cNvSpPr txBox="1">
            <a:spLocks noGrp="1"/>
          </p:cNvSpPr>
          <p:nvPr>
            <p:ph type="title"/>
          </p:nvPr>
        </p:nvSpPr>
        <p:spPr>
          <a:xfrm>
            <a:off x="457200" y="1143000"/>
            <a:ext cx="8229600" cy="1066799"/>
          </a:xfrm>
          <a:prstGeom prst="rect">
            <a:avLst/>
          </a:prstGeom>
          <a:noFill/>
          <a:ln>
            <a:noFill/>
          </a:ln>
        </p:spPr>
        <p:txBody>
          <a:bodyPr lIns="91425" tIns="45700" rIns="91425" bIns="45700" anchor="ctr" anchorCtr="0">
            <a:noAutofit/>
          </a:bodyPr>
          <a:lstStyle/>
          <a:p>
            <a:pPr marL="0" marR="0" lvl="0" indent="0" algn="l" rtl="0">
              <a:spcBef>
                <a:spcPts val="0"/>
              </a:spcBef>
              <a:buClr>
                <a:schemeClr val="dk2"/>
              </a:buClr>
              <a:buSzPct val="25000"/>
              <a:buFont typeface="Trebuchet MS"/>
              <a:buNone/>
            </a:pPr>
            <a:r>
              <a:rPr lang="en-US" sz="4000" b="0" i="0" u="none" strike="noStrike" cap="none">
                <a:solidFill>
                  <a:schemeClr val="dk2"/>
                </a:solidFill>
                <a:latin typeface="Trebuchet MS"/>
                <a:ea typeface="Trebuchet MS"/>
                <a:cs typeface="Trebuchet MS"/>
                <a:sym typeface="Trebuchet MS"/>
              </a:rPr>
              <a:t>Generate Ideas		</a:t>
            </a:r>
          </a:p>
        </p:txBody>
      </p:sp>
      <p:sp>
        <p:nvSpPr>
          <p:cNvPr id="147" name="Shape 147"/>
          <p:cNvSpPr txBox="1">
            <a:spLocks noGrp="1"/>
          </p:cNvSpPr>
          <p:nvPr>
            <p:ph type="body" idx="1"/>
          </p:nvPr>
        </p:nvSpPr>
        <p:spPr>
          <a:xfrm>
            <a:off x="457200" y="2249424"/>
            <a:ext cx="8229600" cy="2322575"/>
          </a:xfrm>
          <a:prstGeom prst="rect">
            <a:avLst/>
          </a:prstGeom>
          <a:noFill/>
          <a:ln>
            <a:noFill/>
          </a:ln>
        </p:spPr>
        <p:txBody>
          <a:bodyPr lIns="91425" tIns="45700" rIns="91425" bIns="45700" anchor="t" anchorCtr="0">
            <a:noAutofit/>
          </a:bodyPr>
          <a:lstStyle/>
          <a:p>
            <a:pPr marL="365760" marR="0" lvl="0" indent="-264160" algn="l" rtl="0">
              <a:spcBef>
                <a:spcPts val="0"/>
              </a:spcBef>
              <a:buClr>
                <a:schemeClr val="accent3"/>
              </a:buClr>
              <a:buSzPct val="25000"/>
              <a:buFont typeface="Georgia"/>
              <a:buNone/>
            </a:pPr>
            <a:r>
              <a:rPr lang="en-US" sz="2000" b="0" i="0" u="none" strike="noStrike" cap="none">
                <a:solidFill>
                  <a:schemeClr val="dk1"/>
                </a:solidFill>
                <a:latin typeface="Georgia"/>
                <a:ea typeface="Georgia"/>
                <a:cs typeface="Georgia"/>
                <a:sym typeface="Georgia"/>
              </a:rPr>
              <a:t>In this step, each student should develop two or three ideas more thoroughly. Students should create new drawings that are orthographic projections (multiple views showing the top, front and one side) and isometric drawings (three-dimensional depiction). These are to be drawn neatly, using rulers to draw straight lines and to make parts proportional. </a:t>
            </a:r>
            <a:r>
              <a:rPr lang="en-US" sz="2000" b="1" i="1" u="none" strike="noStrike" cap="none">
                <a:solidFill>
                  <a:schemeClr val="dk1"/>
                </a:solidFill>
                <a:latin typeface="Georgia"/>
                <a:ea typeface="Georgia"/>
                <a:cs typeface="Georgia"/>
                <a:sym typeface="Georgia"/>
              </a:rPr>
              <a:t>Parts and measurements should be labeled clearly.</a:t>
            </a:r>
          </a:p>
        </p:txBody>
      </p:sp>
      <p:pic>
        <p:nvPicPr>
          <p:cNvPr id="148" name="Shape 148" descr="https://encrypted-tbn2.gstatic.com/images?q=tbn:ANd9GcTgJEGzfeq6hxOfeYKEhDa3oOmYKvfV99u9UMKoP5hCpwICrGx1DQ"/>
          <p:cNvPicPr preferRelativeResize="0"/>
          <p:nvPr/>
        </p:nvPicPr>
        <p:blipFill rotWithShape="1">
          <a:blip r:embed="rId3">
            <a:alphaModFix/>
          </a:blip>
          <a:srcRect/>
          <a:stretch/>
        </p:blipFill>
        <p:spPr>
          <a:xfrm>
            <a:off x="5105400" y="4114800"/>
            <a:ext cx="2971799" cy="25908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Shape 153"/>
          <p:cNvSpPr txBox="1">
            <a:spLocks noGrp="1"/>
          </p:cNvSpPr>
          <p:nvPr>
            <p:ph type="title"/>
          </p:nvPr>
        </p:nvSpPr>
        <p:spPr>
          <a:xfrm>
            <a:off x="457200" y="1143000"/>
            <a:ext cx="8229600" cy="1066799"/>
          </a:xfrm>
          <a:prstGeom prst="rect">
            <a:avLst/>
          </a:prstGeom>
          <a:noFill/>
          <a:ln>
            <a:noFill/>
          </a:ln>
        </p:spPr>
        <p:txBody>
          <a:bodyPr lIns="91425" tIns="45700" rIns="91425" bIns="45700" anchor="ctr" anchorCtr="0">
            <a:noAutofit/>
          </a:bodyPr>
          <a:lstStyle/>
          <a:p>
            <a:pPr marL="0" marR="0" lvl="0" indent="0" algn="l" rtl="0">
              <a:spcBef>
                <a:spcPts val="0"/>
              </a:spcBef>
              <a:buClr>
                <a:schemeClr val="dk2"/>
              </a:buClr>
              <a:buSzPct val="25000"/>
              <a:buFont typeface="Trebuchet MS"/>
              <a:buNone/>
            </a:pPr>
            <a:r>
              <a:rPr lang="en-US" sz="4000" b="0" i="0" u="none" strike="noStrike" cap="none">
                <a:solidFill>
                  <a:schemeClr val="dk2"/>
                </a:solidFill>
                <a:latin typeface="Trebuchet MS"/>
                <a:ea typeface="Trebuchet MS"/>
                <a:cs typeface="Trebuchet MS"/>
                <a:sym typeface="Trebuchet MS"/>
              </a:rPr>
              <a:t>Explore Possibilities	</a:t>
            </a:r>
          </a:p>
        </p:txBody>
      </p:sp>
      <p:sp>
        <p:nvSpPr>
          <p:cNvPr id="154" name="Shape 154"/>
          <p:cNvSpPr txBox="1">
            <a:spLocks noGrp="1"/>
          </p:cNvSpPr>
          <p:nvPr>
            <p:ph type="body" idx="1"/>
          </p:nvPr>
        </p:nvSpPr>
        <p:spPr>
          <a:xfrm>
            <a:off x="457200" y="2249424"/>
            <a:ext cx="8229600" cy="4325112"/>
          </a:xfrm>
          <a:prstGeom prst="rect">
            <a:avLst/>
          </a:prstGeom>
          <a:noFill/>
          <a:ln>
            <a:noFill/>
          </a:ln>
        </p:spPr>
        <p:txBody>
          <a:bodyPr lIns="91425" tIns="45700" rIns="91425" bIns="45700" anchor="t" anchorCtr="0">
            <a:noAutofit/>
          </a:bodyPr>
          <a:lstStyle/>
          <a:p>
            <a:pPr marL="365760" marR="0" lvl="0" indent="-264160" algn="l" rtl="0">
              <a:spcBef>
                <a:spcPts val="0"/>
              </a:spcBef>
              <a:buClr>
                <a:schemeClr val="accent3"/>
              </a:buClr>
              <a:buSzPct val="100000"/>
              <a:buFont typeface="Georgia"/>
              <a:buChar char="•"/>
            </a:pPr>
            <a:r>
              <a:rPr lang="en-US" sz="2800" b="0" i="0" u="none" strike="noStrike" cap="none">
                <a:solidFill>
                  <a:schemeClr val="dk1"/>
                </a:solidFill>
                <a:latin typeface="Georgia"/>
                <a:ea typeface="Georgia"/>
                <a:cs typeface="Georgia"/>
                <a:sym typeface="Georgia"/>
              </a:rPr>
              <a:t>The developed ideas should be shared and discussed among the team members. Students should record pros and cons of each design idea directly on the paper next to the drawings.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Shape 159"/>
          <p:cNvSpPr txBox="1">
            <a:spLocks noGrp="1"/>
          </p:cNvSpPr>
          <p:nvPr>
            <p:ph type="title"/>
          </p:nvPr>
        </p:nvSpPr>
        <p:spPr>
          <a:xfrm>
            <a:off x="457200" y="1143000"/>
            <a:ext cx="8229600" cy="1066799"/>
          </a:xfrm>
          <a:prstGeom prst="rect">
            <a:avLst/>
          </a:prstGeom>
          <a:noFill/>
          <a:ln>
            <a:noFill/>
          </a:ln>
        </p:spPr>
        <p:txBody>
          <a:bodyPr lIns="91425" tIns="45700" rIns="91425" bIns="45700" anchor="ctr" anchorCtr="0">
            <a:noAutofit/>
          </a:bodyPr>
          <a:lstStyle/>
          <a:p>
            <a:pPr marL="0" marR="0" lvl="0" indent="0" algn="l" rtl="0">
              <a:spcBef>
                <a:spcPts val="0"/>
              </a:spcBef>
              <a:buClr>
                <a:schemeClr val="dk2"/>
              </a:buClr>
              <a:buSzPct val="25000"/>
              <a:buFont typeface="Trebuchet MS"/>
              <a:buNone/>
            </a:pPr>
            <a:r>
              <a:rPr lang="en-US" sz="4000" b="0" i="0" u="none" strike="noStrike" cap="none">
                <a:solidFill>
                  <a:schemeClr val="dk2"/>
                </a:solidFill>
                <a:latin typeface="Trebuchet MS"/>
                <a:ea typeface="Trebuchet MS"/>
                <a:cs typeface="Trebuchet MS"/>
                <a:sym typeface="Trebuchet MS"/>
              </a:rPr>
              <a:t>Select an Approach</a:t>
            </a:r>
          </a:p>
        </p:txBody>
      </p:sp>
      <p:sp>
        <p:nvSpPr>
          <p:cNvPr id="160" name="Shape 160"/>
          <p:cNvSpPr txBox="1">
            <a:spLocks noGrp="1"/>
          </p:cNvSpPr>
          <p:nvPr>
            <p:ph type="body" idx="1"/>
          </p:nvPr>
        </p:nvSpPr>
        <p:spPr>
          <a:xfrm>
            <a:off x="457200" y="2249424"/>
            <a:ext cx="8229600" cy="4325112"/>
          </a:xfrm>
          <a:prstGeom prst="rect">
            <a:avLst/>
          </a:prstGeom>
          <a:noFill/>
          <a:ln>
            <a:noFill/>
          </a:ln>
        </p:spPr>
        <p:txBody>
          <a:bodyPr lIns="91425" tIns="45700" rIns="91425" bIns="45700" anchor="t" anchorCtr="0">
            <a:noAutofit/>
          </a:bodyPr>
          <a:lstStyle/>
          <a:p>
            <a:pPr marL="365760" marR="0" lvl="0" indent="-264160" algn="l" rtl="0">
              <a:spcBef>
                <a:spcPts val="0"/>
              </a:spcBef>
              <a:buClr>
                <a:schemeClr val="accent3"/>
              </a:buClr>
              <a:buSzPct val="100000"/>
              <a:buFont typeface="Georgia"/>
              <a:buChar char="•"/>
            </a:pPr>
            <a:r>
              <a:rPr lang="en-US" sz="2800" b="0" i="0" u="none" strike="noStrike" cap="none">
                <a:solidFill>
                  <a:schemeClr val="dk1"/>
                </a:solidFill>
                <a:latin typeface="Georgia"/>
                <a:ea typeface="Georgia"/>
                <a:cs typeface="Georgia"/>
                <a:sym typeface="Georgia"/>
              </a:rPr>
              <a:t>Students should work in teams and identify the design that appears to solve the problem the best. Students should write a statement that describes why they chose the solution. This should include some reference to the criteria and constraints identified above.</a:t>
            </a:r>
          </a:p>
        </p:txBody>
      </p:sp>
    </p:spTree>
  </p:cSld>
  <p:clrMapOvr>
    <a:masterClrMapping/>
  </p:clrMapOvr>
</p:sld>
</file>

<file path=ppt/theme/theme1.xml><?xml version="1.0" encoding="utf-8"?>
<a:theme xmlns:a="http://schemas.openxmlformats.org/drawingml/2006/main" name="Urban">
  <a:themeElements>
    <a:clrScheme name="Urban">
      <a:dk1>
        <a:srgbClr val="000000"/>
      </a:dk1>
      <a:lt1>
        <a:srgbClr val="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615</Words>
  <Application>Microsoft Office PowerPoint</Application>
  <PresentationFormat>On-screen Show (4:3)</PresentationFormat>
  <Paragraphs>78</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Urban</vt:lpstr>
      <vt:lpstr>ENGINEERING DESIGN PROCESS</vt:lpstr>
      <vt:lpstr>Definition </vt:lpstr>
      <vt:lpstr>Many Different Models</vt:lpstr>
      <vt:lpstr>Identify the problem</vt:lpstr>
      <vt:lpstr>Criteria and Constraints</vt:lpstr>
      <vt:lpstr>Brainstorm Solutions</vt:lpstr>
      <vt:lpstr>Generate Ideas  </vt:lpstr>
      <vt:lpstr>Explore Possibilities </vt:lpstr>
      <vt:lpstr>Select an Approach</vt:lpstr>
      <vt:lpstr>Build a model or a prototype</vt:lpstr>
      <vt:lpstr>Refine the design</vt:lpstr>
      <vt:lpstr>Products</vt:lpstr>
      <vt:lpstr>Project Success Scorecard</vt:lpstr>
      <vt:lpstr>Slide 14</vt:lpstr>
      <vt:lpstr>Orthographic Projection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ENGINEERING DESIGN PROCESS</dc:title>
  <dc:creator>Geary, Glenn</dc:creator>
  <cp:lastModifiedBy>geary</cp:lastModifiedBy>
  <cp:revision>1</cp:revision>
  <dcterms:modified xsi:type="dcterms:W3CDTF">2016-09-01T12:39:19Z</dcterms:modified>
</cp:coreProperties>
</file>